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2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3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4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5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3" r:id="rId2"/>
  </p:sldMasterIdLst>
  <p:notesMasterIdLst>
    <p:notesMasterId r:id="rId56"/>
  </p:notesMasterIdLst>
  <p:handoutMasterIdLst>
    <p:handoutMasterId r:id="rId57"/>
  </p:handoutMasterIdLst>
  <p:sldIdLst>
    <p:sldId id="418" r:id="rId3"/>
    <p:sldId id="490" r:id="rId4"/>
    <p:sldId id="474" r:id="rId5"/>
    <p:sldId id="475" r:id="rId6"/>
    <p:sldId id="443" r:id="rId7"/>
    <p:sldId id="486" r:id="rId8"/>
    <p:sldId id="487" r:id="rId9"/>
    <p:sldId id="488" r:id="rId10"/>
    <p:sldId id="477" r:id="rId11"/>
    <p:sldId id="481" r:id="rId12"/>
    <p:sldId id="484" r:id="rId13"/>
    <p:sldId id="485" r:id="rId14"/>
    <p:sldId id="476" r:id="rId15"/>
    <p:sldId id="473" r:id="rId16"/>
    <p:sldId id="471" r:id="rId17"/>
    <p:sldId id="442" r:id="rId18"/>
    <p:sldId id="457" r:id="rId19"/>
    <p:sldId id="458" r:id="rId20"/>
    <p:sldId id="459" r:id="rId21"/>
    <p:sldId id="460" r:id="rId22"/>
    <p:sldId id="461" r:id="rId23"/>
    <p:sldId id="462" r:id="rId24"/>
    <p:sldId id="464" r:id="rId25"/>
    <p:sldId id="465" r:id="rId26"/>
    <p:sldId id="466" r:id="rId27"/>
    <p:sldId id="463" r:id="rId28"/>
    <p:sldId id="467" r:id="rId29"/>
    <p:sldId id="468" r:id="rId30"/>
    <p:sldId id="469" r:id="rId31"/>
    <p:sldId id="470" r:id="rId32"/>
    <p:sldId id="444" r:id="rId33"/>
    <p:sldId id="419" r:id="rId34"/>
    <p:sldId id="435" r:id="rId35"/>
    <p:sldId id="439" r:id="rId36"/>
    <p:sldId id="438" r:id="rId37"/>
    <p:sldId id="440" r:id="rId38"/>
    <p:sldId id="421" r:id="rId39"/>
    <p:sldId id="422" r:id="rId40"/>
    <p:sldId id="423" r:id="rId41"/>
    <p:sldId id="424" r:id="rId42"/>
    <p:sldId id="428" r:id="rId43"/>
    <p:sldId id="429" r:id="rId44"/>
    <p:sldId id="426" r:id="rId45"/>
    <p:sldId id="406" r:id="rId46"/>
    <p:sldId id="431" r:id="rId47"/>
    <p:sldId id="437" r:id="rId48"/>
    <p:sldId id="430" r:id="rId49"/>
    <p:sldId id="417" r:id="rId50"/>
    <p:sldId id="432" r:id="rId51"/>
    <p:sldId id="427" r:id="rId52"/>
    <p:sldId id="433" r:id="rId53"/>
    <p:sldId id="434" r:id="rId54"/>
    <p:sldId id="441" r:id="rId55"/>
  </p:sldIdLst>
  <p:sldSz cx="9144000" cy="5715000" type="screen16x1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EC0"/>
    <a:srgbClr val="ACD8D9"/>
    <a:srgbClr val="2A91D4"/>
    <a:srgbClr val="2CD3C9"/>
    <a:srgbClr val="A1B3CB"/>
    <a:srgbClr val="D20000"/>
    <a:srgbClr val="00B0F0"/>
    <a:srgbClr val="7BDB45"/>
    <a:srgbClr val="E6E6E6"/>
    <a:srgbClr val="F47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>
      <p:cViewPr varScale="1">
        <p:scale>
          <a:sx n="102" d="100"/>
          <a:sy n="102" d="100"/>
        </p:scale>
        <p:origin x="1022" y="77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200" d="100"/>
          <a:sy n="200" d="100"/>
        </p:scale>
        <p:origin x="317" y="-2904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972AA-FE3A-41E8-94D7-0A348C1614D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63632-7804-4AD9-A8DE-B9F046569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80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5E66B-2806-4CC0-B543-C1F698B8CB0C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7987" y="739676"/>
            <a:ext cx="591978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53548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AC76DB6A-589F-43F9-84B6-ACD2F062FAB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4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4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1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91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6DB6A-589F-43F9-84B6-ACD2F062FAB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5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74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0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9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3575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62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60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7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 userDrawn="1"/>
        </p:nvCxnSpPr>
        <p:spPr>
          <a:xfrm>
            <a:off x="6968736" y="193204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0C88654-A1BE-46B1-8231-289758F0A770}"/>
              </a:ext>
            </a:extLst>
          </p:cNvPr>
          <p:cNvCxnSpPr/>
          <p:nvPr userDrawn="1"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1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4825"/>
            <a:ext cx="7772400" cy="12255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014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4825"/>
            <a:ext cx="7772400" cy="12255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7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2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0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4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925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812925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5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6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84031475"/>
              </p:ext>
            </p:extLst>
          </p:nvPr>
        </p:nvGraphicFramePr>
        <p:xfrm>
          <a:off x="0" y="1"/>
          <a:ext cx="9143999" cy="5371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58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3203">
                <a:tc>
                  <a:txBody>
                    <a:bodyPr/>
                    <a:lstStyle/>
                    <a:p>
                      <a:pPr latinLnBrk="1"/>
                      <a:endParaRPr lang="ko-KR" altLang="en-US" sz="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8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Title</a:t>
                      </a:r>
                      <a:endParaRPr lang="ko-KR" altLang="en-US" sz="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8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SIST_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파이널 프로젝트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8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Made</a:t>
                      </a:r>
                      <a:r>
                        <a:rPr lang="en-US" altLang="ko-KR" sz="6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by</a:t>
                      </a:r>
                      <a:endParaRPr lang="ko-KR" altLang="en-US" sz="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8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조 쉼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</a:t>
                      </a:r>
                      <a:endParaRPr lang="ko-KR" altLang="en-US" sz="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8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Date</a:t>
                      </a:r>
                      <a:endParaRPr lang="ko-KR" altLang="en-US" sz="6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8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2021-12-13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8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u="none" spc="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8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8183">
                <a:tc gridSpan="8"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rgbClr val="FFFF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rgbClr val="FFFF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7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1" dirty="0">
                        <a:solidFill>
                          <a:srgbClr val="FFFF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u="none" spc="7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5703" marB="45703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36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72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73EF2-4B26-4644-88A6-85759682C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6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6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36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3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36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3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15" Type="http://schemas.openxmlformats.org/officeDocument/2006/relationships/image" Target="../media/image38.jpeg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36.png"/><Relationship Id="rId18" Type="http://schemas.openxmlformats.org/officeDocument/2006/relationships/image" Target="../media/image37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35.png"/><Relationship Id="rId17" Type="http://schemas.openxmlformats.org/officeDocument/2006/relationships/image" Target="../media/image41.png"/><Relationship Id="rId2" Type="http://schemas.openxmlformats.org/officeDocument/2006/relationships/tags" Target="../tags/tag32.xml"/><Relationship Id="rId16" Type="http://schemas.openxmlformats.org/officeDocument/2006/relationships/image" Target="../media/image40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15" Type="http://schemas.openxmlformats.org/officeDocument/2006/relationships/image" Target="../media/image39.jpeg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4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45.png"/><Relationship Id="rId5" Type="http://schemas.openxmlformats.org/officeDocument/2006/relationships/tags" Target="../tags/tag45.xml"/><Relationship Id="rId10" Type="http://schemas.openxmlformats.org/officeDocument/2006/relationships/image" Target="../media/image44.png"/><Relationship Id="rId4" Type="http://schemas.openxmlformats.org/officeDocument/2006/relationships/tags" Target="../tags/tag44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48.jpeg"/><Relationship Id="rId18" Type="http://schemas.openxmlformats.org/officeDocument/2006/relationships/image" Target="../media/image35.png"/><Relationship Id="rId3" Type="http://schemas.openxmlformats.org/officeDocument/2006/relationships/tags" Target="../tags/tag49.xml"/><Relationship Id="rId21" Type="http://schemas.openxmlformats.org/officeDocument/2006/relationships/image" Target="../media/image38.jpeg"/><Relationship Id="rId7" Type="http://schemas.openxmlformats.org/officeDocument/2006/relationships/tags" Target="../tags/tag53.xml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tags" Target="../tags/tag48.xml"/><Relationship Id="rId16" Type="http://schemas.openxmlformats.org/officeDocument/2006/relationships/image" Target="../media/image51.jpeg"/><Relationship Id="rId20" Type="http://schemas.openxmlformats.org/officeDocument/2006/relationships/image" Target="../media/image37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50.png"/><Relationship Id="rId10" Type="http://schemas.openxmlformats.org/officeDocument/2006/relationships/tags" Target="../tags/tag56.xml"/><Relationship Id="rId19" Type="http://schemas.openxmlformats.org/officeDocument/2006/relationships/image" Target="../media/image36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59.xml"/><Relationship Id="rId21" Type="http://schemas.openxmlformats.org/officeDocument/2006/relationships/image" Target="../media/image38.jpeg"/><Relationship Id="rId7" Type="http://schemas.openxmlformats.org/officeDocument/2006/relationships/tags" Target="../tags/tag63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58.xml"/><Relationship Id="rId16" Type="http://schemas.openxmlformats.org/officeDocument/2006/relationships/image" Target="../media/image57.png"/><Relationship Id="rId20" Type="http://schemas.openxmlformats.org/officeDocument/2006/relationships/image" Target="../media/image36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15" Type="http://schemas.openxmlformats.org/officeDocument/2006/relationships/image" Target="../media/image56.png"/><Relationship Id="rId10" Type="http://schemas.openxmlformats.org/officeDocument/2006/relationships/tags" Target="../tags/tag66.xml"/><Relationship Id="rId19" Type="http://schemas.openxmlformats.org/officeDocument/2006/relationships/image" Target="../media/image35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55.png"/><Relationship Id="rId2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60.png"/><Relationship Id="rId18" Type="http://schemas.openxmlformats.org/officeDocument/2006/relationships/image" Target="../media/image35.png"/><Relationship Id="rId3" Type="http://schemas.openxmlformats.org/officeDocument/2006/relationships/tags" Target="../tags/tag69.xml"/><Relationship Id="rId21" Type="http://schemas.openxmlformats.org/officeDocument/2006/relationships/image" Target="../media/image37.png"/><Relationship Id="rId7" Type="http://schemas.openxmlformats.org/officeDocument/2006/relationships/tags" Target="../tags/tag73.xml"/><Relationship Id="rId12" Type="http://schemas.openxmlformats.org/officeDocument/2006/relationships/image" Target="../media/image55.png"/><Relationship Id="rId17" Type="http://schemas.openxmlformats.org/officeDocument/2006/relationships/image" Target="../media/image64.png"/><Relationship Id="rId2" Type="http://schemas.openxmlformats.org/officeDocument/2006/relationships/tags" Target="../tags/tag68.xml"/><Relationship Id="rId16" Type="http://schemas.openxmlformats.org/officeDocument/2006/relationships/image" Target="../media/image63.png"/><Relationship Id="rId20" Type="http://schemas.openxmlformats.org/officeDocument/2006/relationships/image" Target="../media/image38.jpe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15" Type="http://schemas.openxmlformats.org/officeDocument/2006/relationships/image" Target="../media/image62.png"/><Relationship Id="rId10" Type="http://schemas.openxmlformats.org/officeDocument/2006/relationships/tags" Target="../tags/tag76.xml"/><Relationship Id="rId19" Type="http://schemas.openxmlformats.org/officeDocument/2006/relationships/image" Target="../media/image36.png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36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35.png"/><Relationship Id="rId2" Type="http://schemas.openxmlformats.org/officeDocument/2006/relationships/tags" Target="../tags/tag78.xml"/><Relationship Id="rId16" Type="http://schemas.openxmlformats.org/officeDocument/2006/relationships/image" Target="../media/image37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15" Type="http://schemas.openxmlformats.org/officeDocument/2006/relationships/image" Target="../media/image65.png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image" Target="../media/image36.png"/><Relationship Id="rId18" Type="http://schemas.openxmlformats.org/officeDocument/2006/relationships/image" Target="../media/image69.png"/><Relationship Id="rId3" Type="http://schemas.openxmlformats.org/officeDocument/2006/relationships/tags" Target="../tags/tag89.xml"/><Relationship Id="rId21" Type="http://schemas.openxmlformats.org/officeDocument/2006/relationships/image" Target="../media/image71.jpeg"/><Relationship Id="rId7" Type="http://schemas.openxmlformats.org/officeDocument/2006/relationships/tags" Target="../tags/tag93.xml"/><Relationship Id="rId12" Type="http://schemas.openxmlformats.org/officeDocument/2006/relationships/image" Target="../media/image35.png"/><Relationship Id="rId17" Type="http://schemas.openxmlformats.org/officeDocument/2006/relationships/image" Target="../media/image68.png"/><Relationship Id="rId2" Type="http://schemas.openxmlformats.org/officeDocument/2006/relationships/tags" Target="../tags/tag88.xml"/><Relationship Id="rId16" Type="http://schemas.openxmlformats.org/officeDocument/2006/relationships/image" Target="../media/image67.png"/><Relationship Id="rId20" Type="http://schemas.microsoft.com/office/2007/relationships/hdphoto" Target="../media/hdphoto1.wdp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15" Type="http://schemas.openxmlformats.org/officeDocument/2006/relationships/image" Target="../media/image66.png"/><Relationship Id="rId23" Type="http://schemas.openxmlformats.org/officeDocument/2006/relationships/image" Target="../media/image37.png"/><Relationship Id="rId10" Type="http://schemas.openxmlformats.org/officeDocument/2006/relationships/tags" Target="../tags/tag96.xml"/><Relationship Id="rId19" Type="http://schemas.openxmlformats.org/officeDocument/2006/relationships/image" Target="../media/image70.png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image" Target="../media/image38.jpeg"/><Relationship Id="rId22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67.png"/><Relationship Id="rId18" Type="http://schemas.openxmlformats.org/officeDocument/2006/relationships/image" Target="../media/image36.png"/><Relationship Id="rId3" Type="http://schemas.openxmlformats.org/officeDocument/2006/relationships/tags" Target="../tags/tag99.xml"/><Relationship Id="rId21" Type="http://schemas.openxmlformats.org/officeDocument/2006/relationships/image" Target="../media/image75.png"/><Relationship Id="rId7" Type="http://schemas.openxmlformats.org/officeDocument/2006/relationships/tags" Target="../tags/tag103.xml"/><Relationship Id="rId12" Type="http://schemas.openxmlformats.org/officeDocument/2006/relationships/image" Target="../media/image66.png"/><Relationship Id="rId17" Type="http://schemas.openxmlformats.org/officeDocument/2006/relationships/image" Target="../media/image35.png"/><Relationship Id="rId2" Type="http://schemas.openxmlformats.org/officeDocument/2006/relationships/tags" Target="../tags/tag98.xml"/><Relationship Id="rId16" Type="http://schemas.openxmlformats.org/officeDocument/2006/relationships/image" Target="../media/image74.png"/><Relationship Id="rId20" Type="http://schemas.openxmlformats.org/officeDocument/2006/relationships/image" Target="../media/image69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1.xml"/><Relationship Id="rId15" Type="http://schemas.openxmlformats.org/officeDocument/2006/relationships/image" Target="../media/image68.png"/><Relationship Id="rId10" Type="http://schemas.openxmlformats.org/officeDocument/2006/relationships/tags" Target="../tags/tag106.xml"/><Relationship Id="rId19" Type="http://schemas.openxmlformats.org/officeDocument/2006/relationships/image" Target="../media/image38.jpe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image" Target="../media/image36.png"/><Relationship Id="rId18" Type="http://schemas.openxmlformats.org/officeDocument/2006/relationships/image" Target="../media/image79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image" Target="../media/image35.png"/><Relationship Id="rId17" Type="http://schemas.openxmlformats.org/officeDocument/2006/relationships/image" Target="../media/image78.png"/><Relationship Id="rId2" Type="http://schemas.openxmlformats.org/officeDocument/2006/relationships/tags" Target="../tags/tag108.xml"/><Relationship Id="rId16" Type="http://schemas.openxmlformats.org/officeDocument/2006/relationships/image" Target="../media/image77.png"/><Relationship Id="rId20" Type="http://schemas.openxmlformats.org/officeDocument/2006/relationships/image" Target="../media/image37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15" Type="http://schemas.openxmlformats.org/officeDocument/2006/relationships/image" Target="../media/image76.jpeg"/><Relationship Id="rId10" Type="http://schemas.openxmlformats.org/officeDocument/2006/relationships/tags" Target="../tags/tag116.xml"/><Relationship Id="rId19" Type="http://schemas.openxmlformats.org/officeDocument/2006/relationships/image" Target="../media/image80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81.jpg"/><Relationship Id="rId18" Type="http://schemas.openxmlformats.org/officeDocument/2006/relationships/image" Target="../media/image38.jpe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36.png"/><Relationship Id="rId2" Type="http://schemas.openxmlformats.org/officeDocument/2006/relationships/tags" Target="../tags/tag118.xml"/><Relationship Id="rId16" Type="http://schemas.openxmlformats.org/officeDocument/2006/relationships/image" Target="../media/image35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15" Type="http://schemas.openxmlformats.org/officeDocument/2006/relationships/image" Target="../media/image83.jpg"/><Relationship Id="rId10" Type="http://schemas.openxmlformats.org/officeDocument/2006/relationships/tags" Target="../tags/tag126.xml"/><Relationship Id="rId19" Type="http://schemas.openxmlformats.org/officeDocument/2006/relationships/image" Target="../media/image37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82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notesSlide" Target="../notesSlides/notesSlide2.xml"/><Relationship Id="rId18" Type="http://schemas.openxmlformats.org/officeDocument/2006/relationships/image" Target="../media/image84.png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8.jpeg"/><Relationship Id="rId2" Type="http://schemas.openxmlformats.org/officeDocument/2006/relationships/tags" Target="../tags/tag128.xml"/><Relationship Id="rId16" Type="http://schemas.openxmlformats.org/officeDocument/2006/relationships/image" Target="../media/image36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image" Target="../media/image35.png"/><Relationship Id="rId10" Type="http://schemas.openxmlformats.org/officeDocument/2006/relationships/tags" Target="../tags/tag136.xml"/><Relationship Id="rId19" Type="http://schemas.openxmlformats.org/officeDocument/2006/relationships/image" Target="../media/image85.png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../media/image74.png"/><Relationship Id="rId18" Type="http://schemas.openxmlformats.org/officeDocument/2006/relationships/image" Target="../media/image38.jpeg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37.png"/><Relationship Id="rId17" Type="http://schemas.openxmlformats.org/officeDocument/2006/relationships/image" Target="../media/image36.png"/><Relationship Id="rId2" Type="http://schemas.openxmlformats.org/officeDocument/2006/relationships/tags" Target="../tags/tag139.xml"/><Relationship Id="rId16" Type="http://schemas.openxmlformats.org/officeDocument/2006/relationships/image" Target="../media/image35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42.xml"/><Relationship Id="rId15" Type="http://schemas.microsoft.com/office/2007/relationships/hdphoto" Target="../media/hdphoto2.wdp"/><Relationship Id="rId10" Type="http://schemas.openxmlformats.org/officeDocument/2006/relationships/tags" Target="../tags/tag147.xml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74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38.jpeg"/><Relationship Id="rId2" Type="http://schemas.openxmlformats.org/officeDocument/2006/relationships/tags" Target="../tags/tag149.xml"/><Relationship Id="rId16" Type="http://schemas.openxmlformats.org/officeDocument/2006/relationships/image" Target="../media/image36.png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2.xml"/><Relationship Id="rId15" Type="http://schemas.openxmlformats.org/officeDocument/2006/relationships/image" Target="../media/image35.png"/><Relationship Id="rId10" Type="http://schemas.openxmlformats.org/officeDocument/2006/relationships/tags" Target="../tags/tag157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image" Target="../media/image74.png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38.jpeg"/><Relationship Id="rId2" Type="http://schemas.openxmlformats.org/officeDocument/2006/relationships/tags" Target="../tags/tag159.xml"/><Relationship Id="rId16" Type="http://schemas.openxmlformats.org/officeDocument/2006/relationships/image" Target="../media/image36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62.xml"/><Relationship Id="rId15" Type="http://schemas.openxmlformats.org/officeDocument/2006/relationships/image" Target="../media/image35.png"/><Relationship Id="rId10" Type="http://schemas.openxmlformats.org/officeDocument/2006/relationships/tags" Target="../tags/tag167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image" Target="../media/image37.png"/><Relationship Id="rId18" Type="http://schemas.openxmlformats.org/officeDocument/2006/relationships/image" Target="../media/image85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notesSlide" Target="../notesSlides/notesSlide5.xml"/><Relationship Id="rId17" Type="http://schemas.openxmlformats.org/officeDocument/2006/relationships/image" Target="../media/image87.png"/><Relationship Id="rId2" Type="http://schemas.openxmlformats.org/officeDocument/2006/relationships/tags" Target="../tags/tag169.xml"/><Relationship Id="rId16" Type="http://schemas.openxmlformats.org/officeDocument/2006/relationships/image" Target="../media/image38.jpeg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2.xml"/><Relationship Id="rId15" Type="http://schemas.openxmlformats.org/officeDocument/2006/relationships/image" Target="../media/image36.png"/><Relationship Id="rId10" Type="http://schemas.openxmlformats.org/officeDocument/2006/relationships/tags" Target="../tags/tag177.xml"/><Relationship Id="rId19" Type="http://schemas.openxmlformats.org/officeDocument/2006/relationships/image" Target="../media/image88.png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image" Target="../media/image35.png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image" Target="../media/image37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2.xml"/><Relationship Id="rId15" Type="http://schemas.openxmlformats.org/officeDocument/2006/relationships/image" Target="../media/image38.jpeg"/><Relationship Id="rId10" Type="http://schemas.openxmlformats.org/officeDocument/2006/relationships/tags" Target="../tags/tag187.xml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image" Target="../media/image35.png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image" Target="../media/image37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92.xml"/><Relationship Id="rId15" Type="http://schemas.openxmlformats.org/officeDocument/2006/relationships/image" Target="../media/image38.jpeg"/><Relationship Id="rId10" Type="http://schemas.openxmlformats.org/officeDocument/2006/relationships/tags" Target="../tags/tag197.xml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image" Target="../media/image90.svg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image" Target="../media/image89.png"/><Relationship Id="rId17" Type="http://schemas.openxmlformats.org/officeDocument/2006/relationships/image" Target="../media/image38.jpeg"/><Relationship Id="rId2" Type="http://schemas.openxmlformats.org/officeDocument/2006/relationships/tags" Target="../tags/tag199.xml"/><Relationship Id="rId16" Type="http://schemas.openxmlformats.org/officeDocument/2006/relationships/image" Target="../media/image36.png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02.xml"/><Relationship Id="rId15" Type="http://schemas.openxmlformats.org/officeDocument/2006/relationships/image" Target="../media/image35.png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15.xml"/><Relationship Id="rId13" Type="http://schemas.openxmlformats.org/officeDocument/2006/relationships/image" Target="../media/image35.png"/><Relationship Id="rId3" Type="http://schemas.openxmlformats.org/officeDocument/2006/relationships/tags" Target="../tags/tag210.xml"/><Relationship Id="rId7" Type="http://schemas.openxmlformats.org/officeDocument/2006/relationships/tags" Target="../tags/tag214.xml"/><Relationship Id="rId12" Type="http://schemas.openxmlformats.org/officeDocument/2006/relationships/image" Target="../media/image37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tags" Target="../tags/tag21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12.xml"/><Relationship Id="rId15" Type="http://schemas.openxmlformats.org/officeDocument/2006/relationships/image" Target="../media/image38.jpeg"/><Relationship Id="rId10" Type="http://schemas.openxmlformats.org/officeDocument/2006/relationships/tags" Target="../tags/tag217.xml"/><Relationship Id="rId4" Type="http://schemas.openxmlformats.org/officeDocument/2006/relationships/tags" Target="../tags/tag211.xml"/><Relationship Id="rId9" Type="http://schemas.openxmlformats.org/officeDocument/2006/relationships/tags" Target="../tags/tag216.xml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13C8EF-BCB1-40F5-9087-9D01634E7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99229"/>
              </p:ext>
            </p:extLst>
          </p:nvPr>
        </p:nvGraphicFramePr>
        <p:xfrm>
          <a:off x="683569" y="985292"/>
          <a:ext cx="7776864" cy="1674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6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477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제목 3">
            <a:extLst>
              <a:ext uri="{FF2B5EF4-FFF2-40B4-BE49-F238E27FC236}">
                <a16:creationId xmlns:a16="http://schemas.microsoft.com/office/drawing/2014/main" id="{09C690AB-0742-46D9-BC5E-EB90212CBA98}"/>
              </a:ext>
            </a:extLst>
          </p:cNvPr>
          <p:cNvSpPr txBox="1">
            <a:spLocks/>
          </p:cNvSpPr>
          <p:nvPr/>
        </p:nvSpPr>
        <p:spPr>
          <a:xfrm>
            <a:off x="107505" y="1417340"/>
            <a:ext cx="8784975" cy="561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쉼</a:t>
            </a:r>
            <a:r>
              <a:rPr lang="en-US" altLang="ko-KR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1C189B4E-936D-46F4-8292-14575A7120F3}"/>
              </a:ext>
            </a:extLst>
          </p:cNvPr>
          <p:cNvSpPr txBox="1">
            <a:spLocks/>
          </p:cNvSpPr>
          <p:nvPr/>
        </p:nvSpPr>
        <p:spPr>
          <a:xfrm>
            <a:off x="179512" y="2010012"/>
            <a:ext cx="8784975" cy="487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2021.12.13</a:t>
            </a:r>
            <a:endParaRPr lang="ko-KR" altLang="en-US" sz="1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B706829-2C3A-4DDE-A36B-3531C81F4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604305"/>
              </p:ext>
            </p:extLst>
          </p:nvPr>
        </p:nvGraphicFramePr>
        <p:xfrm>
          <a:off x="2690688" y="3433564"/>
          <a:ext cx="3762630" cy="1224136"/>
        </p:xfrm>
        <a:graphic>
          <a:graphicData uri="http://schemas.openxmlformats.org/drawingml/2006/table">
            <a:tbl>
              <a:tblPr/>
              <a:tblGrid>
                <a:gridCol w="752526">
                  <a:extLst>
                    <a:ext uri="{9D8B030D-6E8A-4147-A177-3AD203B41FA5}">
                      <a16:colId xmlns:a16="http://schemas.microsoft.com/office/drawing/2014/main" val="4228733512"/>
                    </a:ext>
                  </a:extLst>
                </a:gridCol>
                <a:gridCol w="752526">
                  <a:extLst>
                    <a:ext uri="{9D8B030D-6E8A-4147-A177-3AD203B41FA5}">
                      <a16:colId xmlns:a16="http://schemas.microsoft.com/office/drawing/2014/main" val="2119392212"/>
                    </a:ext>
                  </a:extLst>
                </a:gridCol>
                <a:gridCol w="752526">
                  <a:extLst>
                    <a:ext uri="{9D8B030D-6E8A-4147-A177-3AD203B41FA5}">
                      <a16:colId xmlns:a16="http://schemas.microsoft.com/office/drawing/2014/main" val="2893413409"/>
                    </a:ext>
                  </a:extLst>
                </a:gridCol>
                <a:gridCol w="752526">
                  <a:extLst>
                    <a:ext uri="{9D8B030D-6E8A-4147-A177-3AD203B41FA5}">
                      <a16:colId xmlns:a16="http://schemas.microsoft.com/office/drawing/2014/main" val="1324707902"/>
                    </a:ext>
                  </a:extLst>
                </a:gridCol>
                <a:gridCol w="752526">
                  <a:extLst>
                    <a:ext uri="{9D8B030D-6E8A-4147-A177-3AD203B41FA5}">
                      <a16:colId xmlns:a16="http://schemas.microsoft.com/office/drawing/2014/main" val="228027658"/>
                    </a:ext>
                  </a:extLst>
                </a:gridCol>
              </a:tblGrid>
              <a:tr h="648072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SIST 2</a:t>
                      </a:r>
                      <a:r>
                        <a:rPr lang="ko-KR" altLang="en-US" sz="1500" b="0" dirty="0">
                          <a:solidFill>
                            <a:schemeClr val="bg1"/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</a:rPr>
                        <a:t>조</a:t>
                      </a:r>
                      <a:endParaRPr lang="en-US" altLang="ko-KR" sz="1500" b="0" dirty="0">
                        <a:solidFill>
                          <a:schemeClr val="bg1"/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</a:endParaRPr>
                    </a:p>
                  </a:txBody>
                  <a:tcPr marT="46800" anchor="ctr">
                    <a:lnL w="38100" cmpd="sng">
                      <a:solidFill>
                        <a:schemeClr val="bg1"/>
                      </a:solidFill>
                      <a:prstDash val="soli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mpd="sng">
                      <a:solidFill>
                        <a:schemeClr val="bg1"/>
                      </a:solidFill>
                      <a:prstDash val="soli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bg1"/>
                      </a:solidFill>
                      <a:prstDash val="soli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84810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김보라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T="4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김태민</a:t>
                      </a:r>
                    </a:p>
                  </a:txBody>
                  <a:tcPr marT="468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박여은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T="468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안수현</a:t>
                      </a:r>
                    </a:p>
                  </a:txBody>
                  <a:tcPr marT="468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최재현</a:t>
                      </a:r>
                    </a:p>
                  </a:txBody>
                  <a:tcPr marT="468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55104"/>
                  </a:ext>
                </a:extLst>
              </a:tr>
            </a:tbl>
          </a:graphicData>
        </a:graphic>
      </p:graphicFrame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F6E1FAE4-141F-4441-8EB5-CA9785CB14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04" y="1735468"/>
            <a:ext cx="185928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1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569C74-D257-4F99-BD9C-D41BBB3C2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25808"/>
              </p:ext>
            </p:extLst>
          </p:nvPr>
        </p:nvGraphicFramePr>
        <p:xfrm>
          <a:off x="-6438" y="481236"/>
          <a:ext cx="9150438" cy="4895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996">
                  <a:extLst>
                    <a:ext uri="{9D8B030D-6E8A-4147-A177-3AD203B41FA5}">
                      <a16:colId xmlns:a16="http://schemas.microsoft.com/office/drawing/2014/main" val="628466687"/>
                    </a:ext>
                  </a:extLst>
                </a:gridCol>
                <a:gridCol w="617932">
                  <a:extLst>
                    <a:ext uri="{9D8B030D-6E8A-4147-A177-3AD203B41FA5}">
                      <a16:colId xmlns:a16="http://schemas.microsoft.com/office/drawing/2014/main" val="231565007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48300682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444401756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57206539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02216338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10327657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207087153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08487285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58908648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87193603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46422535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534509422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011358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766022638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4204308775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581419388"/>
                    </a:ext>
                  </a:extLst>
                </a:gridCol>
              </a:tblGrid>
              <a:tr h="393273">
                <a:tc gridSpan="1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CRUD Matrix</a:t>
                      </a:r>
                      <a:endParaRPr lang="en-US" sz="1200" b="1" i="0" u="none" strike="noStrike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E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16569"/>
                  </a:ext>
                </a:extLst>
              </a:tr>
              <a:tr h="12031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회원신고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  <a:endParaRPr lang="en-US" altLang="ko-KR" sz="700" b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변경가격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숙소변경</a:t>
                      </a:r>
                      <a:endParaRPr lang="en-US" altLang="ko-KR" sz="700" b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호스팅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예약영수증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예약취소</a:t>
                      </a:r>
                      <a:endParaRPr lang="ko-KR" altLang="en-US" sz="700" b="1" i="1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en-US" altLang="ko-KR" sz="700" b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취소영수증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공동게스트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게스트댓글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호스트답글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결제카드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수령계좌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87628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</a:t>
                      </a:r>
                      <a:r>
                        <a:rPr 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ID</a:t>
                      </a:r>
                      <a:endParaRPr lang="en-US" sz="7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기능명</a:t>
                      </a:r>
                      <a:endParaRPr lang="ko-KR" altLang="en-US" sz="7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6429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FHD_G_001</a:t>
                      </a:r>
                      <a:endParaRPr lang="en-US" sz="5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 조회</a:t>
                      </a:r>
                      <a:endParaRPr lang="ko-KR" altLang="en-US" sz="5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675540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FHD_G_002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 추가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5079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FHD_G_003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 삭제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7687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FHD_G_004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공동 게스트 조회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547900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FHD_G_005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공동 게스트 추가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34418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FHD_G_006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공동 게스트 삭제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751742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FHD_G_007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목록 조회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80609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FHD_G_008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및 결제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072920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FHD_G_009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숙소 상세 정보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14870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FHD_G_010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 모드 변경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074556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FHD_G_011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결제카드 추가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96244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FHD_G_012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결제카드 삭제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310504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FHD_G_013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후기 작성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65951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FHD_G_014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후기 삭제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4494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FHD_A_001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후기 조회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solidFill>
                          <a:srgbClr val="000000"/>
                        </a:solidFill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598312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FHD_A_002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답글 조회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52722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FHD_A_003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프로필 조회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090602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FHD_A_004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상세 위치 표시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744169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FHD_A_005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위치 표시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37327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FHD_A_006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검색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843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2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569C74-D257-4F99-BD9C-D41BBB3C2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698058"/>
              </p:ext>
            </p:extLst>
          </p:nvPr>
        </p:nvGraphicFramePr>
        <p:xfrm>
          <a:off x="-6438" y="481236"/>
          <a:ext cx="9150438" cy="4895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996">
                  <a:extLst>
                    <a:ext uri="{9D8B030D-6E8A-4147-A177-3AD203B41FA5}">
                      <a16:colId xmlns:a16="http://schemas.microsoft.com/office/drawing/2014/main" val="628466687"/>
                    </a:ext>
                  </a:extLst>
                </a:gridCol>
                <a:gridCol w="617932">
                  <a:extLst>
                    <a:ext uri="{9D8B030D-6E8A-4147-A177-3AD203B41FA5}">
                      <a16:colId xmlns:a16="http://schemas.microsoft.com/office/drawing/2014/main" val="231565007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48300682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444401756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57206539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02216338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10327657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207087153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08487285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58908648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87193603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46422535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534509422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011358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766022638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4204308775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581419388"/>
                    </a:ext>
                  </a:extLst>
                </a:gridCol>
              </a:tblGrid>
              <a:tr h="393273">
                <a:tc gridSpan="1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CRUD Matrix</a:t>
                      </a:r>
                      <a:endParaRPr lang="en-US" sz="1200" b="1" i="0" u="none" strike="noStrike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E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16569"/>
                  </a:ext>
                </a:extLst>
              </a:tr>
              <a:tr h="12031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회원신고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  <a:endParaRPr lang="en-US" altLang="ko-KR" sz="700" b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변경가격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숙소변경</a:t>
                      </a:r>
                      <a:endParaRPr lang="en-US" altLang="ko-KR" sz="700" b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호스팅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예약영수증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예약취소</a:t>
                      </a:r>
                      <a:endParaRPr lang="ko-KR" altLang="en-US" sz="700" b="1" i="1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en-US" altLang="ko-KR" sz="700" b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취소영수증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공동게스트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게스트댓글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호스트답글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결제카드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수령계좌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87628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</a:t>
                      </a:r>
                      <a:r>
                        <a:rPr 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ID</a:t>
                      </a:r>
                      <a:endParaRPr lang="en-US" sz="7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기능명</a:t>
                      </a:r>
                      <a:endParaRPr lang="ko-KR" altLang="en-US" sz="7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6429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FHD_A_007</a:t>
                      </a:r>
                      <a:endParaRPr lang="en-US" sz="5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목록 조회</a:t>
                      </a:r>
                      <a:endParaRPr lang="ko-KR" altLang="en-US" sz="5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675540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FHD_A_008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상세 정보</a:t>
                      </a:r>
                      <a:endParaRPr lang="ko-KR" alt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5079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FHD_A_009</a:t>
                      </a:r>
                      <a:endParaRPr lang="en-US" sz="5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인기 숙소</a:t>
                      </a:r>
                      <a:endParaRPr lang="ko-KR" altLang="en-US" sz="5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  <a:endParaRPr 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5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7687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상세정보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547900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오늘 체크인 숙소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34418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체크아웃 예정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751742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체크인 예정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80609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현재 호스팅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072920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14870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월별 조회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074556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추가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96244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일자별 숙소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310504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 모드 변경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65951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계좌정보 조회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4494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계좌정보 추가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598312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계좌정보 삭제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527227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답글 작성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090602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후기 추천하기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744169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로그아웃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37327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843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10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569C74-D257-4F99-BD9C-D41BBB3C2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729363"/>
              </p:ext>
            </p:extLst>
          </p:nvPr>
        </p:nvGraphicFramePr>
        <p:xfrm>
          <a:off x="-6438" y="481236"/>
          <a:ext cx="9150438" cy="32263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996">
                  <a:extLst>
                    <a:ext uri="{9D8B030D-6E8A-4147-A177-3AD203B41FA5}">
                      <a16:colId xmlns:a16="http://schemas.microsoft.com/office/drawing/2014/main" val="628466687"/>
                    </a:ext>
                  </a:extLst>
                </a:gridCol>
                <a:gridCol w="617932">
                  <a:extLst>
                    <a:ext uri="{9D8B030D-6E8A-4147-A177-3AD203B41FA5}">
                      <a16:colId xmlns:a16="http://schemas.microsoft.com/office/drawing/2014/main" val="231565007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48300682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444401756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57206539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02216338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10327657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207087153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08487285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58908648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87193603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1464225351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534509422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20113587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766022638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4204308775"/>
                    </a:ext>
                  </a:extLst>
                </a:gridCol>
                <a:gridCol w="532434">
                  <a:extLst>
                    <a:ext uri="{9D8B030D-6E8A-4147-A177-3AD203B41FA5}">
                      <a16:colId xmlns:a16="http://schemas.microsoft.com/office/drawing/2014/main" val="3581419388"/>
                    </a:ext>
                  </a:extLst>
                </a:gridCol>
              </a:tblGrid>
              <a:tr h="393273">
                <a:tc gridSpan="1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CRUD Matrix</a:t>
                      </a:r>
                      <a:endParaRPr lang="en-US" sz="1200" b="1" i="0" u="none" strike="noStrike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E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16569"/>
                  </a:ext>
                </a:extLst>
              </a:tr>
              <a:tr h="12031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7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회원신고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  <a:endParaRPr lang="en-US" altLang="ko-KR" sz="700" b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변경가격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숙소변경</a:t>
                      </a:r>
                      <a:endParaRPr lang="en-US" altLang="ko-KR" sz="700" b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호스팅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예약영수증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예약취소</a:t>
                      </a:r>
                      <a:endParaRPr lang="ko-KR" altLang="en-US" sz="700" b="1" i="1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en-US" altLang="ko-KR" sz="700" b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취소영수증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공동게스트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게스트댓글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호스트답글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결제카드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수령계좌</a:t>
                      </a:r>
                      <a:endParaRPr lang="ko-KR" altLang="en-US" sz="700" b="1" i="1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87628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</a:t>
                      </a:r>
                      <a:r>
                        <a:rPr lang="en-US" sz="7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ID</a:t>
                      </a:r>
                      <a:endParaRPr lang="en-US" sz="7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기능명</a:t>
                      </a:r>
                      <a:endParaRPr lang="ko-KR" altLang="en-US" sz="7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3202" marR="3202" marT="32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6429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회원가입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675540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회원탈퇴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5079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회원신고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7687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채팅입력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547900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채팅출력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734418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주소 찾기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751742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취소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80609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영수증 조회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072920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취소 영수증 조회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148703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개인정보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U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074556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개인정보 조회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962445"/>
                  </a:ext>
                </a:extLst>
              </a:tr>
              <a:tr h="208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FHD_AD_001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신고회원 관리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b="1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310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22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75A40FA-94B9-4221-AA2E-365968030DF4}"/>
              </a:ext>
            </a:extLst>
          </p:cNvPr>
          <p:cNvGrpSpPr/>
          <p:nvPr/>
        </p:nvGrpSpPr>
        <p:grpSpPr>
          <a:xfrm>
            <a:off x="251520" y="329038"/>
            <a:ext cx="5112568" cy="2528462"/>
            <a:chOff x="251520" y="329038"/>
            <a:chExt cx="5112568" cy="2528462"/>
          </a:xfrm>
        </p:grpSpPr>
        <p:sp>
          <p:nvSpPr>
            <p:cNvPr id="6" name="제목 3">
              <a:extLst>
                <a:ext uri="{FF2B5EF4-FFF2-40B4-BE49-F238E27FC236}">
                  <a16:creationId xmlns:a16="http://schemas.microsoft.com/office/drawing/2014/main" id="{84C3AF56-4DF0-49F5-A893-6AAE7D7D0FC4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1921396"/>
              <a:ext cx="4824536" cy="9361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쉼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</a:t>
              </a:r>
            </a:p>
            <a:p>
              <a:pPr algn="just"/>
              <a:r>
                <a:rPr lang="en-US" altLang="ko-KR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USECASE 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다이어그램</a:t>
              </a:r>
            </a:p>
          </p:txBody>
        </p:sp>
        <p:pic>
          <p:nvPicPr>
            <p:cNvPr id="7" name="그림 6" descr="화살이(가) 표시된 사진&#10;&#10;자동 생성된 설명">
              <a:extLst>
                <a:ext uri="{FF2B5EF4-FFF2-40B4-BE49-F238E27FC236}">
                  <a16:creationId xmlns:a16="http://schemas.microsoft.com/office/drawing/2014/main" id="{9D108986-D468-4E04-B69E-43B904CB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29038"/>
              <a:ext cx="1520350" cy="1520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065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10CBEF3-6FDD-41F2-95BF-4E69302C4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9" y="199345"/>
            <a:ext cx="5976664" cy="55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D525E02-4E13-44E7-A445-972CB3D9D6F6}"/>
              </a:ext>
            </a:extLst>
          </p:cNvPr>
          <p:cNvGrpSpPr/>
          <p:nvPr/>
        </p:nvGrpSpPr>
        <p:grpSpPr>
          <a:xfrm>
            <a:off x="251520" y="329038"/>
            <a:ext cx="5112568" cy="2528462"/>
            <a:chOff x="251520" y="329038"/>
            <a:chExt cx="5112568" cy="2528462"/>
          </a:xfrm>
        </p:grpSpPr>
        <p:sp>
          <p:nvSpPr>
            <p:cNvPr id="6" name="제목 3">
              <a:extLst>
                <a:ext uri="{FF2B5EF4-FFF2-40B4-BE49-F238E27FC236}">
                  <a16:creationId xmlns:a16="http://schemas.microsoft.com/office/drawing/2014/main" id="{3BD220B4-383C-4BF4-BBFB-003F5A006586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1921396"/>
              <a:ext cx="4824536" cy="9361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쉼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</a:t>
              </a:r>
            </a:p>
            <a:p>
              <a:pPr algn="just"/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프로세스 흐름도</a:t>
              </a:r>
            </a:p>
          </p:txBody>
        </p:sp>
        <p:pic>
          <p:nvPicPr>
            <p:cNvPr id="7" name="그림 6" descr="화살이(가) 표시된 사진&#10;&#10;자동 생성된 설명">
              <a:extLst>
                <a:ext uri="{FF2B5EF4-FFF2-40B4-BE49-F238E27FC236}">
                  <a16:creationId xmlns:a16="http://schemas.microsoft.com/office/drawing/2014/main" id="{D55C2507-752D-4DD6-A7DE-C2E05344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29038"/>
              <a:ext cx="1520350" cy="1520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46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가입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 정보 수정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B06167F-D092-4E96-961B-1B9CD7E0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1" y="1106120"/>
            <a:ext cx="3379170" cy="41508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C68B01-D5EC-4F79-BDA1-A8F0D0285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08" y="1106120"/>
            <a:ext cx="2676525" cy="415083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79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검색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186F5F-A61B-4962-BB3E-B780264B9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34" y="1743261"/>
            <a:ext cx="2943225" cy="2876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16EBA3-A2DE-4550-B117-F19B83F4D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06" y="1074982"/>
            <a:ext cx="2952328" cy="42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1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숙소 순위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숙소 목록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4F8C7C-9AB7-454A-B22F-03DA8657A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21" y="1838511"/>
            <a:ext cx="1162050" cy="2686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BAD386-A175-492D-8DF8-198291E83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07" y="1381336"/>
            <a:ext cx="3841127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71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9152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숙소 상세 페이지 프로세스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4D12D4-BDAE-4030-9E38-EE14B38D2193}"/>
              </a:ext>
            </a:extLst>
          </p:cNvPr>
          <p:cNvSpPr/>
          <p:nvPr/>
        </p:nvSpPr>
        <p:spPr>
          <a:xfrm>
            <a:off x="179512" y="769268"/>
            <a:ext cx="8801593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6D5C38-46DB-475F-9F64-EA89717F3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083" y="841276"/>
            <a:ext cx="543245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3F4EE-93DF-4C0B-BB6C-227D188F29D8}"/>
              </a:ext>
            </a:extLst>
          </p:cNvPr>
          <p:cNvSpPr/>
          <p:nvPr/>
        </p:nvSpPr>
        <p:spPr>
          <a:xfrm>
            <a:off x="179512" y="354198"/>
            <a:ext cx="8784976" cy="5167598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73EC8-5245-41D4-865B-F2600F7CD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5292"/>
            <a:ext cx="4464496" cy="2288334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ABA1E414-544C-4D46-989D-A858306C89F7}"/>
              </a:ext>
            </a:extLst>
          </p:cNvPr>
          <p:cNvSpPr txBox="1">
            <a:spLocks/>
          </p:cNvSpPr>
          <p:nvPr/>
        </p:nvSpPr>
        <p:spPr>
          <a:xfrm>
            <a:off x="3779912" y="4225652"/>
            <a:ext cx="4824536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숙소 예약 서비스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통해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편안한 휴식을 제공합니다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730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지도 위에 숙소 위치 표기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숙소 예약 결제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86B4B9-268A-415A-9D33-A11F48746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20" y="1224149"/>
            <a:ext cx="3695700" cy="3914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D65EAD-75D9-4E1F-9437-03DF2FAC9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71" y="1743261"/>
            <a:ext cx="1352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3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영수증 출력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공동 게스트 추가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그림 11" descr="텍스트, 시계, 표지판이(가) 표시된 사진&#10;&#10;자동 생성된 설명">
            <a:extLst>
              <a:ext uri="{FF2B5EF4-FFF2-40B4-BE49-F238E27FC236}">
                <a16:creationId xmlns:a16="http://schemas.microsoft.com/office/drawing/2014/main" id="{B34A2701-AE16-4493-800A-2C8A1F4FF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84" y="1843274"/>
            <a:ext cx="1152525" cy="2676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F745AD-8457-4EE5-B078-182182BF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08" y="1081274"/>
            <a:ext cx="11525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0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게스트 예약 취소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예약 목록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0893FD-12F8-4B1F-94CA-A9C7B2034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6" y="1188675"/>
            <a:ext cx="3102460" cy="3985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E8AC5B-267B-4B0A-946F-75FFA650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62" y="1178519"/>
            <a:ext cx="3744416" cy="400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71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위시리스트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위시리스트 저장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EFB154-BDD5-490F-887B-7EC719004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4" y="1197927"/>
            <a:ext cx="3090485" cy="3967218"/>
          </a:xfrm>
          <a:prstGeom prst="rect">
            <a:avLst/>
          </a:prstGeom>
        </p:spPr>
      </p:pic>
      <p:pic>
        <p:nvPicPr>
          <p:cNvPr id="8" name="그림 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8E5518C0-EFA2-4DBC-89F8-B22DD032F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95" y="1592667"/>
            <a:ext cx="1368350" cy="31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9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좋아요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게스트 숙소 후기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58A903-BF06-47CE-8B1C-BD57B8BFD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1" y="1231759"/>
            <a:ext cx="3997171" cy="3899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BC1548-BE37-4A3F-9416-45D72C2C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70" y="890774"/>
            <a:ext cx="16002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8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호스트 후기 댓글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프로필 화면 후기 및 댓글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06F4E1-1A43-4E68-92B5-E8D01E523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46" y="890774"/>
            <a:ext cx="1600200" cy="4581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3AECE2-A891-45D8-AC99-F70D62930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45" y="890774"/>
            <a:ext cx="31432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80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숙소 추가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숙소 수정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 descr="텍스트, 풍향계이(가) 표시된 사진&#10;&#10;자동 생성된 설명">
            <a:extLst>
              <a:ext uri="{FF2B5EF4-FFF2-40B4-BE49-F238E27FC236}">
                <a16:creationId xmlns:a16="http://schemas.microsoft.com/office/drawing/2014/main" id="{0FCB35CE-1361-438A-BC13-DB9B7244E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99" y="960698"/>
            <a:ext cx="1871695" cy="4441676"/>
          </a:xfrm>
          <a:prstGeom prst="rect">
            <a:avLst/>
          </a:prstGeom>
        </p:spPr>
      </p:pic>
      <p:pic>
        <p:nvPicPr>
          <p:cNvPr id="8" name="그림 7" descr="텍스트, 풍향계이(가) 표시된 사진&#10;&#10;자동 생성된 설명">
            <a:extLst>
              <a:ext uri="{FF2B5EF4-FFF2-40B4-BE49-F238E27FC236}">
                <a16:creationId xmlns:a16="http://schemas.microsoft.com/office/drawing/2014/main" id="{DC28FBBD-DC0E-4C5D-892F-2C210006E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023" y="960699"/>
            <a:ext cx="1871694" cy="44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55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숙소 호스팅 여부 수정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숙소 요금 수정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CBE073-240A-4EE8-A758-64F704CD6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4" y="1045004"/>
            <a:ext cx="3846824" cy="42730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466A68-49D5-4B04-B00A-8CF3438F3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78" y="1045931"/>
            <a:ext cx="1656184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0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게스트 예약 정보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호스트 예약 정보 출력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9569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AFCCC56-039D-4CA7-BC6F-6ADDDCB8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2" y="1612259"/>
            <a:ext cx="3823488" cy="3138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12B81D-93A7-47A2-908F-A12771F81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25" y="1612259"/>
            <a:ext cx="3832157" cy="31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8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8366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오늘 체크인 숙소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결제 카드 등록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6DC1CF-5AF8-43DC-84C1-E6D8CB39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4" y="1381336"/>
            <a:ext cx="4062452" cy="3600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0BF1B3-4D6A-424B-A942-17DB5E592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94" y="1140615"/>
            <a:ext cx="1368152" cy="40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8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4346B6-2AED-46E5-B675-3CBBFD012D1F}"/>
              </a:ext>
            </a:extLst>
          </p:cNvPr>
          <p:cNvGrpSpPr/>
          <p:nvPr/>
        </p:nvGrpSpPr>
        <p:grpSpPr>
          <a:xfrm>
            <a:off x="251520" y="329038"/>
            <a:ext cx="5112568" cy="2528462"/>
            <a:chOff x="251520" y="329038"/>
            <a:chExt cx="5112568" cy="2528462"/>
          </a:xfrm>
        </p:grpSpPr>
        <p:sp>
          <p:nvSpPr>
            <p:cNvPr id="3" name="제목 3">
              <a:extLst>
                <a:ext uri="{FF2B5EF4-FFF2-40B4-BE49-F238E27FC236}">
                  <a16:creationId xmlns:a16="http://schemas.microsoft.com/office/drawing/2014/main" id="{1D70C578-A6AB-41DB-AAC9-32A83EFDE519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1921396"/>
              <a:ext cx="4824536" cy="9361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쉼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</a:t>
              </a:r>
            </a:p>
            <a:p>
              <a:pPr algn="just"/>
              <a:r>
                <a:rPr lang="en-US" altLang="ko-KR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ERD 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다이어그램</a:t>
              </a:r>
            </a:p>
          </p:txBody>
        </p:sp>
        <p:pic>
          <p:nvPicPr>
            <p:cNvPr id="10" name="그림 9" descr="화살이(가) 표시된 사진&#10;&#10;자동 생성된 설명">
              <a:extLst>
                <a:ext uri="{FF2B5EF4-FFF2-40B4-BE49-F238E27FC236}">
                  <a16:creationId xmlns:a16="http://schemas.microsoft.com/office/drawing/2014/main" id="{0941B7B4-799D-4DFB-B168-9FD434D3F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29038"/>
              <a:ext cx="1520350" cy="1520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534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EB2DC-CF92-40B6-9249-264E02B4192F}"/>
              </a:ext>
            </a:extLst>
          </p:cNvPr>
          <p:cNvSpPr/>
          <p:nvPr/>
        </p:nvSpPr>
        <p:spPr>
          <a:xfrm>
            <a:off x="179512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9CBC3-BDDC-4AC2-903A-E3753F08BE17}"/>
              </a:ext>
            </a:extLst>
          </p:cNvPr>
          <p:cNvSpPr txBox="1"/>
          <p:nvPr/>
        </p:nvSpPr>
        <p:spPr>
          <a:xfrm>
            <a:off x="-8305" y="343824"/>
            <a:ext cx="4580305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수금 계좌 등록 프로세스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74A75-E1DD-45EC-A152-0333E294C1A8}"/>
              </a:ext>
            </a:extLst>
          </p:cNvPr>
          <p:cNvSpPr txBox="1"/>
          <p:nvPr/>
        </p:nvSpPr>
        <p:spPr>
          <a:xfrm>
            <a:off x="4572000" y="343824"/>
            <a:ext cx="4563693" cy="307777"/>
          </a:xfrm>
          <a:prstGeom prst="rect">
            <a:avLst/>
          </a:prstGeom>
          <a:solidFill>
            <a:srgbClr val="ACD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채팅 프로세스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7882E6F-29F6-4D4B-86C0-79FD13436A92}"/>
              </a:ext>
            </a:extLst>
          </p:cNvPr>
          <p:cNvCxnSpPr/>
          <p:nvPr/>
        </p:nvCxnSpPr>
        <p:spPr>
          <a:xfrm>
            <a:off x="4580308" y="195278"/>
            <a:ext cx="0" cy="55197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60E521-BC17-44BC-AFD2-704E29FC05F3}"/>
              </a:ext>
            </a:extLst>
          </p:cNvPr>
          <p:cNvSpPr/>
          <p:nvPr/>
        </p:nvSpPr>
        <p:spPr>
          <a:xfrm>
            <a:off x="4732636" y="769268"/>
            <a:ext cx="4248469" cy="4824536"/>
          </a:xfrm>
          <a:prstGeom prst="rect">
            <a:avLst/>
          </a:prstGeom>
          <a:noFill/>
          <a:ln w="19050">
            <a:solidFill>
              <a:srgbClr val="AC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그림 6" descr="텍스트, 안테나이(가) 표시된 사진&#10;&#10;자동 생성된 설명">
            <a:extLst>
              <a:ext uri="{FF2B5EF4-FFF2-40B4-BE49-F238E27FC236}">
                <a16:creationId xmlns:a16="http://schemas.microsoft.com/office/drawing/2014/main" id="{15D89B4E-FD37-45F6-B451-FDB6310A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14" y="960699"/>
            <a:ext cx="1501064" cy="44416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9793EA-15B3-43BC-B60C-4E997B2A7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07" y="873037"/>
            <a:ext cx="2952327" cy="461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28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7FABD12-D86C-48DF-BB9D-D8395C5ADBD7}"/>
              </a:ext>
            </a:extLst>
          </p:cNvPr>
          <p:cNvGrpSpPr/>
          <p:nvPr/>
        </p:nvGrpSpPr>
        <p:grpSpPr>
          <a:xfrm>
            <a:off x="251520" y="329038"/>
            <a:ext cx="5112568" cy="2528462"/>
            <a:chOff x="251520" y="329038"/>
            <a:chExt cx="5112568" cy="2528462"/>
          </a:xfrm>
        </p:grpSpPr>
        <p:sp>
          <p:nvSpPr>
            <p:cNvPr id="7" name="제목 3">
              <a:extLst>
                <a:ext uri="{FF2B5EF4-FFF2-40B4-BE49-F238E27FC236}">
                  <a16:creationId xmlns:a16="http://schemas.microsoft.com/office/drawing/2014/main" id="{171AF589-EC22-4D49-9819-0243B74CA2E1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1921396"/>
              <a:ext cx="4824536" cy="9361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쉼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</a:t>
              </a:r>
            </a:p>
            <a:p>
              <a:pPr algn="just"/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스토리보드</a:t>
              </a:r>
            </a:p>
          </p:txBody>
        </p:sp>
        <p:pic>
          <p:nvPicPr>
            <p:cNvPr id="8" name="그림 7" descr="화살이(가) 표시된 사진&#10;&#10;자동 생성된 설명">
              <a:extLst>
                <a:ext uri="{FF2B5EF4-FFF2-40B4-BE49-F238E27FC236}">
                  <a16:creationId xmlns:a16="http://schemas.microsoft.com/office/drawing/2014/main" id="{B8EB3663-DE56-4857-8422-85E1188F1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29038"/>
              <a:ext cx="1520350" cy="1520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345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D054456C-E83F-4253-9441-12F89CA3E80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FCB38C99-7D96-4449-A415-6B671434671F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4AF9258-FEF1-464A-A3AB-1CAC81D60209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게스트 메인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532EFC2-4F42-4D7B-9B3D-C1AA782D1996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7FB41CB-908B-4A23-B860-5F8EFD07C498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4529C7A-26D3-442C-98D3-7E9AF9BB770D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1C4B9F1-F96C-4DD0-AE38-8448F17FC58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34CA81F0-BD3F-4ECB-97F2-D3AEC02051E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3D7B9372-B6BD-47A4-9B2C-ABB18D8EB478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095F1D31-B1F9-4F1F-888D-616CD52C4CA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9F76FB3C-73C9-40E9-8601-97BD3A7B3E4F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471E2748-DB86-4753-93CD-3ABCD973E29B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2859D7A-3BEF-4DD2-9811-655910F1196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441658-7698-462D-8163-70BD0CFC13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A2D0E6-48C1-48E8-9323-407EA0D2EAC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A41D1C1-A832-42E0-8BEB-3289A5D27325}"/>
              </a:ext>
            </a:extLst>
          </p:cNvPr>
          <p:cNvSpPr/>
          <p:nvPr/>
        </p:nvSpPr>
        <p:spPr>
          <a:xfrm>
            <a:off x="5654703" y="847689"/>
            <a:ext cx="988886" cy="283014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Login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107313B-E1EC-46F2-BEC4-CFB8BFCA2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879465"/>
              </p:ext>
            </p:extLst>
          </p:nvPr>
        </p:nvGraphicFramePr>
        <p:xfrm>
          <a:off x="6979021" y="0"/>
          <a:ext cx="2164979" cy="5260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 상단 상세 메뉴 버튼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78761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숙소 정보 제공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예약정보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예약한 숙소 정보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위시리스트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위시로 선택한 숙소 정보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프로필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다른 사용자가 볼 수 있는 본인의 프로필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마이페이지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: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확인 및 수정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호스트로 전환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: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기본 셋팅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 모드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82933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42411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화면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모달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창으로 띄움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박스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박스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 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검색 창으로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시군구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 검색과 시작 날짜와 종료 날짜로 해당 숙소 검색 가능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리뷰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별점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높은 순 인기 숙소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Top5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슬라이드 화면으로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84342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 버튼으로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버튼 클릭 시 게스트나 호스트와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: 1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대화 가능한 메시지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713868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651533DD-9FBD-48FC-8548-607E73DD38DB}"/>
              </a:ext>
            </a:extLst>
          </p:cNvPr>
          <p:cNvGrpSpPr/>
          <p:nvPr/>
        </p:nvGrpSpPr>
        <p:grpSpPr>
          <a:xfrm>
            <a:off x="1036510" y="1484413"/>
            <a:ext cx="4922319" cy="450000"/>
            <a:chOff x="1068879" y="1479587"/>
            <a:chExt cx="4922319" cy="450000"/>
          </a:xfrm>
        </p:grpSpPr>
        <p:sp>
          <p:nvSpPr>
            <p:cNvPr id="52" name="모서리가 둥근 직사각형 26">
              <a:extLst>
                <a:ext uri="{FF2B5EF4-FFF2-40B4-BE49-F238E27FC236}">
                  <a16:creationId xmlns:a16="http://schemas.microsoft.com/office/drawing/2014/main" id="{B1851EB7-D16B-476E-921D-9285DD8F6C81}"/>
                </a:ext>
              </a:extLst>
            </p:cNvPr>
            <p:cNvSpPr/>
            <p:nvPr/>
          </p:nvSpPr>
          <p:spPr>
            <a:xfrm>
              <a:off x="1068879" y="1494342"/>
              <a:ext cx="4324833" cy="420491"/>
            </a:xfrm>
            <a:prstGeom prst="roundRect">
              <a:avLst/>
            </a:prstGeom>
            <a:solidFill>
              <a:schemeClr val="bg1"/>
            </a:solidFill>
            <a:ln w="31750" cap="flat">
              <a:solidFill>
                <a:srgbClr val="2A91D4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F63A6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82BBCDB-1F84-42F9-BADB-7357E6D6F76C}"/>
                </a:ext>
              </a:extLst>
            </p:cNvPr>
            <p:cNvGrpSpPr/>
            <p:nvPr/>
          </p:nvGrpSpPr>
          <p:grpSpPr>
            <a:xfrm>
              <a:off x="5541198" y="1479587"/>
              <a:ext cx="450000" cy="450000"/>
              <a:chOff x="5618871" y="1489348"/>
              <a:chExt cx="450000" cy="4500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FF43E0B-A21B-4208-9C58-CC4A12896E88}"/>
                  </a:ext>
                </a:extLst>
              </p:cNvPr>
              <p:cNvSpPr/>
              <p:nvPr/>
            </p:nvSpPr>
            <p:spPr>
              <a:xfrm>
                <a:off x="5618871" y="1489348"/>
                <a:ext cx="450000" cy="45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F63A6"/>
                  </a:solidFill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2702E185-82F6-4C0D-AD63-1B801441637F}"/>
                  </a:ext>
                </a:extLst>
              </p:cNvPr>
              <p:cNvGrpSpPr/>
              <p:nvPr/>
            </p:nvGrpSpPr>
            <p:grpSpPr>
              <a:xfrm>
                <a:off x="5728111" y="1603794"/>
                <a:ext cx="231520" cy="221108"/>
                <a:chOff x="5708632" y="1561356"/>
                <a:chExt cx="231520" cy="22110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AC733CEA-5243-4A18-B854-6A593C705062}"/>
                    </a:ext>
                  </a:extLst>
                </p:cNvPr>
                <p:cNvSpPr/>
                <p:nvPr/>
              </p:nvSpPr>
              <p:spPr>
                <a:xfrm>
                  <a:off x="5746384" y="1561356"/>
                  <a:ext cx="193768" cy="2012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1C84BE0C-F23B-4EF4-9A83-C31F5CE7A4B2}"/>
                    </a:ext>
                  </a:extLst>
                </p:cNvPr>
                <p:cNvCxnSpPr/>
                <p:nvPr/>
              </p:nvCxnSpPr>
              <p:spPr>
                <a:xfrm flipH="1">
                  <a:off x="5708632" y="1626741"/>
                  <a:ext cx="159131" cy="155723"/>
                </a:xfrm>
                <a:prstGeom prst="line">
                  <a:avLst/>
                </a:prstGeom>
                <a:ln w="3175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02E4E174-CE6C-4C9F-BBB0-1CF15E79A6B1}"/>
                    </a:ext>
                  </a:extLst>
                </p:cNvPr>
                <p:cNvSpPr/>
                <p:nvPr/>
              </p:nvSpPr>
              <p:spPr>
                <a:xfrm>
                  <a:off x="5782707" y="1599094"/>
                  <a:ext cx="121104" cy="125781"/>
                </a:xfrm>
                <a:prstGeom prst="ellipse">
                  <a:avLst/>
                </a:prstGeom>
                <a:solidFill>
                  <a:srgbClr val="4F81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61E82BE-505D-4A45-B451-F1316E681CD8}"/>
              </a:ext>
            </a:extLst>
          </p:cNvPr>
          <p:cNvSpPr txBox="1"/>
          <p:nvPr/>
        </p:nvSpPr>
        <p:spPr>
          <a:xfrm>
            <a:off x="439543" y="2290868"/>
            <a:ext cx="1913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인기 숙소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C8E9498-8E57-462D-A4F3-7E6CF0ABB4C6}"/>
              </a:ext>
            </a:extLst>
          </p:cNvPr>
          <p:cNvGrpSpPr/>
          <p:nvPr/>
        </p:nvGrpSpPr>
        <p:grpSpPr>
          <a:xfrm>
            <a:off x="517812" y="3803550"/>
            <a:ext cx="6005473" cy="360000"/>
            <a:chOff x="517812" y="3289568"/>
            <a:chExt cx="6005473" cy="36000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B48BF87-E01A-4DC2-98C8-C30413486BB9}"/>
                </a:ext>
              </a:extLst>
            </p:cNvPr>
            <p:cNvSpPr/>
            <p:nvPr/>
          </p:nvSpPr>
          <p:spPr>
            <a:xfrm>
              <a:off x="517812" y="3289568"/>
              <a:ext cx="360000" cy="360000"/>
            </a:xfrm>
            <a:prstGeom prst="ellipse">
              <a:avLst/>
            </a:prstGeom>
            <a:solidFill>
              <a:srgbClr val="ACD8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0" rIns="72000" bIns="72000" rtlCol="0" anchor="ctr" anchorCtr="1"/>
            <a:lstStyle/>
            <a:p>
              <a:pPr algn="ctr"/>
              <a:r>
                <a:rPr lang="en-US" altLang="ko-KR" sz="2400" b="1" dirty="0">
                  <a:solidFill>
                    <a:srgbClr val="4F81BD"/>
                  </a:solidFill>
                </a:rPr>
                <a:t>&lt;</a:t>
              </a:r>
              <a:endParaRPr lang="ko-KR" altLang="en-US" sz="2400" b="1" dirty="0">
                <a:solidFill>
                  <a:srgbClr val="4F81BD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3A1FBF9-B1C8-4738-AAD3-537318965748}"/>
                </a:ext>
              </a:extLst>
            </p:cNvPr>
            <p:cNvSpPr/>
            <p:nvPr/>
          </p:nvSpPr>
          <p:spPr>
            <a:xfrm>
              <a:off x="6163285" y="3289568"/>
              <a:ext cx="360000" cy="360000"/>
            </a:xfrm>
            <a:prstGeom prst="ellipse">
              <a:avLst/>
            </a:prstGeom>
            <a:solidFill>
              <a:srgbClr val="ACD8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0" rIns="72000" bIns="72000" rtlCol="0" anchor="ctr" anchorCtr="1"/>
            <a:lstStyle/>
            <a:p>
              <a:pPr algn="ctr"/>
              <a:r>
                <a:rPr lang="en-US" altLang="ko-KR" sz="2400" b="1" dirty="0">
                  <a:solidFill>
                    <a:srgbClr val="4F81BD"/>
                  </a:solidFill>
                </a:rPr>
                <a:t>&gt;</a:t>
              </a:r>
              <a:endParaRPr lang="ko-KR" altLang="en-US" sz="2400" b="1" dirty="0">
                <a:solidFill>
                  <a:srgbClr val="4F81BD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7B69955-7460-4D85-9905-FF01C950DF8C}"/>
              </a:ext>
            </a:extLst>
          </p:cNvPr>
          <p:cNvGrpSpPr/>
          <p:nvPr/>
        </p:nvGrpSpPr>
        <p:grpSpPr>
          <a:xfrm>
            <a:off x="964060" y="2857500"/>
            <a:ext cx="5116651" cy="2252100"/>
            <a:chOff x="1011545" y="2924848"/>
            <a:chExt cx="5116651" cy="1224136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D956067-225C-4E52-A250-41D378F78821}"/>
                </a:ext>
              </a:extLst>
            </p:cNvPr>
            <p:cNvGrpSpPr/>
            <p:nvPr/>
          </p:nvGrpSpPr>
          <p:grpSpPr>
            <a:xfrm>
              <a:off x="1011545" y="2924848"/>
              <a:ext cx="1177945" cy="1224136"/>
              <a:chOff x="1385318" y="2915719"/>
              <a:chExt cx="1177945" cy="1224136"/>
            </a:xfrm>
          </p:grpSpPr>
          <p:sp>
            <p:nvSpPr>
              <p:cNvPr id="68" name="모서리가 둥근 직사각형 60">
                <a:extLst>
                  <a:ext uri="{FF2B5EF4-FFF2-40B4-BE49-F238E27FC236}">
                    <a16:creationId xmlns:a16="http://schemas.microsoft.com/office/drawing/2014/main" id="{1765E61F-4027-4852-8B83-431A872E3F45}"/>
                  </a:ext>
                </a:extLst>
              </p:cNvPr>
              <p:cNvSpPr/>
              <p:nvPr/>
            </p:nvSpPr>
            <p:spPr>
              <a:xfrm>
                <a:off x="1385318" y="2915719"/>
                <a:ext cx="1177945" cy="12241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2A91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r>
                  <a:rPr lang="ko-KR" altLang="en-US" sz="1200" dirty="0" err="1">
                    <a:solidFill>
                      <a:schemeClr val="tx1"/>
                    </a:solidFill>
                  </a:rPr>
                  <a:t>숙소명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1</a:t>
                </a:r>
              </a:p>
              <a:p>
                <a:pPr algn="r"/>
                <a:r>
                  <a:rPr lang="ko-KR" altLang="en-US" sz="1200" dirty="0" err="1">
                    <a:solidFill>
                      <a:schemeClr val="tx1"/>
                    </a:solidFill>
                  </a:rPr>
                  <a:t>숙소위치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1</a:t>
                </a: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</p:txBody>
          </p:sp>
          <p:sp>
            <p:nvSpPr>
              <p:cNvPr id="69" name="모서리가 둥근 직사각형 70">
                <a:extLst>
                  <a:ext uri="{FF2B5EF4-FFF2-40B4-BE49-F238E27FC236}">
                    <a16:creationId xmlns:a16="http://schemas.microsoft.com/office/drawing/2014/main" id="{EB092250-5762-4DC0-BE2B-BEE34E2FAD5A}"/>
                  </a:ext>
                </a:extLst>
              </p:cNvPr>
              <p:cNvSpPr/>
              <p:nvPr/>
            </p:nvSpPr>
            <p:spPr>
              <a:xfrm>
                <a:off x="1515949" y="3005032"/>
                <a:ext cx="920316" cy="538706"/>
              </a:xfrm>
              <a:prstGeom prst="roundRect">
                <a:avLst/>
              </a:prstGeom>
              <a:noFill/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4F81BD"/>
                    </a:solidFill>
                  </a:rPr>
                  <a:t>숙소</a:t>
                </a:r>
                <a:r>
                  <a:rPr lang="en-US" altLang="ko-KR" sz="1600" dirty="0">
                    <a:solidFill>
                      <a:srgbClr val="4F81BD"/>
                    </a:solidFill>
                  </a:rPr>
                  <a:t>1</a:t>
                </a:r>
              </a:p>
              <a:p>
                <a:pPr algn="ctr"/>
                <a:r>
                  <a:rPr lang="ko-KR" altLang="en-US" sz="1600" dirty="0">
                    <a:solidFill>
                      <a:srgbClr val="4F81BD"/>
                    </a:solidFill>
                  </a:rPr>
                  <a:t>이미지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20C5340-45E2-41DA-8034-B87C051E59D3}"/>
                </a:ext>
              </a:extLst>
            </p:cNvPr>
            <p:cNvGrpSpPr/>
            <p:nvPr/>
          </p:nvGrpSpPr>
          <p:grpSpPr>
            <a:xfrm>
              <a:off x="2324447" y="2924848"/>
              <a:ext cx="1177945" cy="1224136"/>
              <a:chOff x="2696996" y="2915719"/>
              <a:chExt cx="1177945" cy="1224136"/>
            </a:xfrm>
          </p:grpSpPr>
          <p:sp>
            <p:nvSpPr>
              <p:cNvPr id="71" name="모서리가 둥근 직사각형 86">
                <a:extLst>
                  <a:ext uri="{FF2B5EF4-FFF2-40B4-BE49-F238E27FC236}">
                    <a16:creationId xmlns:a16="http://schemas.microsoft.com/office/drawing/2014/main" id="{27796A0D-C106-4335-B3FA-D711F966FA7E}"/>
                  </a:ext>
                </a:extLst>
              </p:cNvPr>
              <p:cNvSpPr/>
              <p:nvPr/>
            </p:nvSpPr>
            <p:spPr>
              <a:xfrm>
                <a:off x="2696996" y="2915719"/>
                <a:ext cx="1177945" cy="12241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2A91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r>
                  <a:rPr lang="ko-KR" altLang="en-US" sz="1200" dirty="0" err="1">
                    <a:solidFill>
                      <a:schemeClr val="tx1"/>
                    </a:solidFill>
                  </a:rPr>
                  <a:t>숙소명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</a:p>
              <a:p>
                <a:pPr algn="r"/>
                <a:r>
                  <a:rPr lang="ko-KR" altLang="en-US" sz="1200" dirty="0" err="1">
                    <a:solidFill>
                      <a:schemeClr val="tx1"/>
                    </a:solidFill>
                  </a:rPr>
                  <a:t>숙소위치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</p:txBody>
          </p:sp>
          <p:sp>
            <p:nvSpPr>
              <p:cNvPr id="72" name="모서리가 둥근 직사각형 87">
                <a:extLst>
                  <a:ext uri="{FF2B5EF4-FFF2-40B4-BE49-F238E27FC236}">
                    <a16:creationId xmlns:a16="http://schemas.microsoft.com/office/drawing/2014/main" id="{BBCD7532-4F45-4795-B433-76F19F6BF353}"/>
                  </a:ext>
                </a:extLst>
              </p:cNvPr>
              <p:cNvSpPr/>
              <p:nvPr/>
            </p:nvSpPr>
            <p:spPr>
              <a:xfrm>
                <a:off x="2827627" y="3005032"/>
                <a:ext cx="920316" cy="538706"/>
              </a:xfrm>
              <a:prstGeom prst="roundRect">
                <a:avLst/>
              </a:prstGeom>
              <a:noFill/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4F81BD"/>
                    </a:solidFill>
                  </a:rPr>
                  <a:t>숙소</a:t>
                </a:r>
                <a:r>
                  <a:rPr lang="en-US" altLang="ko-KR" sz="1600" dirty="0">
                    <a:solidFill>
                      <a:srgbClr val="4F81BD"/>
                    </a:solidFill>
                  </a:rPr>
                  <a:t>2</a:t>
                </a:r>
              </a:p>
              <a:p>
                <a:pPr algn="ctr"/>
                <a:r>
                  <a:rPr lang="ko-KR" altLang="en-US" sz="1600" dirty="0">
                    <a:solidFill>
                      <a:srgbClr val="4F81BD"/>
                    </a:solidFill>
                  </a:rPr>
                  <a:t>이미지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12D4ED3-0DCC-4FA1-9F09-AD656A7471FB}"/>
                </a:ext>
              </a:extLst>
            </p:cNvPr>
            <p:cNvGrpSpPr/>
            <p:nvPr/>
          </p:nvGrpSpPr>
          <p:grpSpPr>
            <a:xfrm>
              <a:off x="3637349" y="2924848"/>
              <a:ext cx="1177945" cy="1224136"/>
              <a:chOff x="4008674" y="2915719"/>
              <a:chExt cx="1177945" cy="1224136"/>
            </a:xfrm>
          </p:grpSpPr>
          <p:sp>
            <p:nvSpPr>
              <p:cNvPr id="74" name="모서리가 둥근 직사각형 89">
                <a:extLst>
                  <a:ext uri="{FF2B5EF4-FFF2-40B4-BE49-F238E27FC236}">
                    <a16:creationId xmlns:a16="http://schemas.microsoft.com/office/drawing/2014/main" id="{58934A16-39EE-4361-B792-20210CE8D648}"/>
                  </a:ext>
                </a:extLst>
              </p:cNvPr>
              <p:cNvSpPr/>
              <p:nvPr/>
            </p:nvSpPr>
            <p:spPr>
              <a:xfrm>
                <a:off x="4008674" y="2915719"/>
                <a:ext cx="1177945" cy="12241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2A91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r>
                  <a:rPr lang="ko-KR" altLang="en-US" sz="1200" dirty="0" err="1">
                    <a:solidFill>
                      <a:schemeClr val="tx1"/>
                    </a:solidFill>
                  </a:rPr>
                  <a:t>숙소명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</a:p>
              <a:p>
                <a:pPr algn="r"/>
                <a:r>
                  <a:rPr lang="ko-KR" altLang="en-US" sz="1200" dirty="0" err="1">
                    <a:solidFill>
                      <a:schemeClr val="tx1"/>
                    </a:solidFill>
                  </a:rPr>
                  <a:t>숙소위치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3</a:t>
                </a: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</p:txBody>
          </p:sp>
          <p:sp>
            <p:nvSpPr>
              <p:cNvPr id="75" name="모서리가 둥근 직사각형 90">
                <a:extLst>
                  <a:ext uri="{FF2B5EF4-FFF2-40B4-BE49-F238E27FC236}">
                    <a16:creationId xmlns:a16="http://schemas.microsoft.com/office/drawing/2014/main" id="{FA7788CE-DFDC-4B39-B779-BE6F81BEB8AA}"/>
                  </a:ext>
                </a:extLst>
              </p:cNvPr>
              <p:cNvSpPr/>
              <p:nvPr/>
            </p:nvSpPr>
            <p:spPr>
              <a:xfrm>
                <a:off x="4139305" y="3005032"/>
                <a:ext cx="920316" cy="538706"/>
              </a:xfrm>
              <a:prstGeom prst="roundRect">
                <a:avLst/>
              </a:prstGeom>
              <a:noFill/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4F81BD"/>
                    </a:solidFill>
                  </a:rPr>
                  <a:t>숙소</a:t>
                </a:r>
                <a:r>
                  <a:rPr lang="en-US" altLang="ko-KR" sz="1600" dirty="0">
                    <a:solidFill>
                      <a:srgbClr val="4F81BD"/>
                    </a:solidFill>
                  </a:rPr>
                  <a:t>3</a:t>
                </a:r>
              </a:p>
              <a:p>
                <a:pPr algn="ctr"/>
                <a:r>
                  <a:rPr lang="ko-KR" altLang="en-US" sz="1600" dirty="0">
                    <a:solidFill>
                      <a:srgbClr val="4F81BD"/>
                    </a:solidFill>
                  </a:rPr>
                  <a:t>이미지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956BC38E-B833-49BB-BDF0-4C53C9989DBF}"/>
                </a:ext>
              </a:extLst>
            </p:cNvPr>
            <p:cNvGrpSpPr/>
            <p:nvPr/>
          </p:nvGrpSpPr>
          <p:grpSpPr>
            <a:xfrm>
              <a:off x="4950251" y="2924848"/>
              <a:ext cx="1177945" cy="1224136"/>
              <a:chOff x="4008674" y="2915719"/>
              <a:chExt cx="1177945" cy="1224136"/>
            </a:xfrm>
          </p:grpSpPr>
          <p:sp>
            <p:nvSpPr>
              <p:cNvPr id="83" name="모서리가 둥근 직사각형 89">
                <a:extLst>
                  <a:ext uri="{FF2B5EF4-FFF2-40B4-BE49-F238E27FC236}">
                    <a16:creationId xmlns:a16="http://schemas.microsoft.com/office/drawing/2014/main" id="{08BDB13E-96CC-4CE1-9A05-F3E0199896D5}"/>
                  </a:ext>
                </a:extLst>
              </p:cNvPr>
              <p:cNvSpPr/>
              <p:nvPr/>
            </p:nvSpPr>
            <p:spPr>
              <a:xfrm>
                <a:off x="4008674" y="2915719"/>
                <a:ext cx="1177945" cy="12241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2A91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endParaRPr lang="en-US" altLang="ko-KR" sz="1200" dirty="0">
                  <a:solidFill>
                    <a:srgbClr val="4F81BD"/>
                  </a:solidFill>
                </a:endParaRPr>
              </a:p>
              <a:p>
                <a:pPr algn="r"/>
                <a:r>
                  <a:rPr lang="ko-KR" altLang="en-US" sz="1200" dirty="0" err="1">
                    <a:solidFill>
                      <a:schemeClr val="tx1"/>
                    </a:solidFill>
                  </a:rPr>
                  <a:t>숙소명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</a:p>
              <a:p>
                <a:pPr algn="r"/>
                <a:r>
                  <a:rPr lang="ko-KR" altLang="en-US" sz="1200" dirty="0">
                    <a:solidFill>
                      <a:schemeClr val="tx1"/>
                    </a:solidFill>
                  </a:rPr>
                  <a:t>숙소위치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4</a:t>
                </a:r>
              </a:p>
              <a:p>
                <a:pPr algn="ctr"/>
                <a:endParaRPr lang="en-US" altLang="ko-KR" sz="1200" dirty="0">
                  <a:solidFill>
                    <a:srgbClr val="4F81BD"/>
                  </a:solidFill>
                </a:endParaRPr>
              </a:p>
            </p:txBody>
          </p:sp>
          <p:sp>
            <p:nvSpPr>
              <p:cNvPr id="84" name="모서리가 둥근 직사각형 90">
                <a:extLst>
                  <a:ext uri="{FF2B5EF4-FFF2-40B4-BE49-F238E27FC236}">
                    <a16:creationId xmlns:a16="http://schemas.microsoft.com/office/drawing/2014/main" id="{6C250B4B-638D-4568-846D-B954DF3BDE84}"/>
                  </a:ext>
                </a:extLst>
              </p:cNvPr>
              <p:cNvSpPr/>
              <p:nvPr/>
            </p:nvSpPr>
            <p:spPr>
              <a:xfrm>
                <a:off x="4139305" y="3005032"/>
                <a:ext cx="920316" cy="538706"/>
              </a:xfrm>
              <a:prstGeom prst="roundRect">
                <a:avLst/>
              </a:prstGeom>
              <a:noFill/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4F81BD"/>
                    </a:solidFill>
                  </a:rPr>
                  <a:t>숙소</a:t>
                </a:r>
                <a:r>
                  <a:rPr lang="en-US" altLang="ko-KR" sz="1600" dirty="0">
                    <a:solidFill>
                      <a:srgbClr val="4F81BD"/>
                    </a:solidFill>
                  </a:rPr>
                  <a:t>4</a:t>
                </a:r>
              </a:p>
              <a:p>
                <a:pPr algn="ctr"/>
                <a:r>
                  <a:rPr lang="ko-KR" altLang="en-US" sz="1600" dirty="0">
                    <a:solidFill>
                      <a:srgbClr val="4F81BD"/>
                    </a:solidFill>
                  </a:rPr>
                  <a:t>이미지</a:t>
                </a: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BC9FB2D-9E03-4A4A-A0A4-D4F17D4EB23B}"/>
              </a:ext>
            </a:extLst>
          </p:cNvPr>
          <p:cNvSpPr txBox="1"/>
          <p:nvPr/>
        </p:nvSpPr>
        <p:spPr>
          <a:xfrm>
            <a:off x="1032508" y="1565345"/>
            <a:ext cx="432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 검색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|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시작 날짜 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  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종료 날짜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C1DAC63-78FA-4411-BCEE-9F10EBD41B9F}"/>
              </a:ext>
            </a:extLst>
          </p:cNvPr>
          <p:cNvGrpSpPr/>
          <p:nvPr/>
        </p:nvGrpSpPr>
        <p:grpSpPr>
          <a:xfrm>
            <a:off x="5167575" y="1381886"/>
            <a:ext cx="388720" cy="200055"/>
            <a:chOff x="4727047" y="5307508"/>
            <a:chExt cx="388720" cy="200055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2B44392-3D81-4BE3-B90F-AAE8E72DF83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C4D8EA-ED99-4A25-9A8C-01535CF30B0C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F1839B1-8E86-474D-8527-A9B5A9EA9071}"/>
              </a:ext>
            </a:extLst>
          </p:cNvPr>
          <p:cNvGrpSpPr/>
          <p:nvPr/>
        </p:nvGrpSpPr>
        <p:grpSpPr>
          <a:xfrm>
            <a:off x="6483288" y="726786"/>
            <a:ext cx="388720" cy="200055"/>
            <a:chOff x="4727047" y="5307508"/>
            <a:chExt cx="388720" cy="20005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05BA6E6D-40FD-4A78-ACAF-2FB44867156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705031A-ED8C-4C3F-B817-445A0231817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B141A6A-243E-496D-B4F6-A01725DB161E}"/>
              </a:ext>
            </a:extLst>
          </p:cNvPr>
          <p:cNvGrpSpPr/>
          <p:nvPr/>
        </p:nvGrpSpPr>
        <p:grpSpPr>
          <a:xfrm>
            <a:off x="6433990" y="4863464"/>
            <a:ext cx="388720" cy="200055"/>
            <a:chOff x="4727047" y="5307508"/>
            <a:chExt cx="388720" cy="20005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84F7750-1E8F-4C63-A36B-12E99B9EE63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DDDE2C-B67E-45AD-BB3B-769162A602E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AD29E3C6-01A1-4290-B28D-6D2CED30D2A6}"/>
              </a:ext>
            </a:extLst>
          </p:cNvPr>
          <p:cNvSpPr/>
          <p:nvPr/>
        </p:nvSpPr>
        <p:spPr>
          <a:xfrm>
            <a:off x="4572000" y="847689"/>
            <a:ext cx="988886" cy="283014"/>
          </a:xfrm>
          <a:prstGeom prst="roundRect">
            <a:avLst/>
          </a:prstGeom>
          <a:solidFill>
            <a:srgbClr val="7BDB45"/>
          </a:solidFill>
          <a:ln w="12700">
            <a:solidFill>
              <a:srgbClr val="7BD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Sing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Up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356C53F-48B3-4A56-86F3-3DD6BD579F7E}"/>
              </a:ext>
            </a:extLst>
          </p:cNvPr>
          <p:cNvGrpSpPr/>
          <p:nvPr/>
        </p:nvGrpSpPr>
        <p:grpSpPr>
          <a:xfrm>
            <a:off x="5366199" y="737877"/>
            <a:ext cx="388720" cy="200055"/>
            <a:chOff x="4727047" y="5307508"/>
            <a:chExt cx="388720" cy="200055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97369676-40AC-4A57-89BA-E22574A7057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495DF5C-CDE2-48A8-88C8-E585E9552B7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C9EA9C-15D6-400B-BBFA-FCA5793579FB}"/>
              </a:ext>
            </a:extLst>
          </p:cNvPr>
          <p:cNvGrpSpPr/>
          <p:nvPr/>
        </p:nvGrpSpPr>
        <p:grpSpPr>
          <a:xfrm>
            <a:off x="367571" y="769268"/>
            <a:ext cx="388720" cy="200055"/>
            <a:chOff x="4727047" y="5307508"/>
            <a:chExt cx="388720" cy="20005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F64AF59-6ED8-49E8-81CC-1D0D175BAB9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506A26-AF3A-4011-A114-8E1DAB71A03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903DB2A-F84F-4AB3-9918-E6152A6C0C3A}"/>
              </a:ext>
            </a:extLst>
          </p:cNvPr>
          <p:cNvGrpSpPr/>
          <p:nvPr/>
        </p:nvGrpSpPr>
        <p:grpSpPr>
          <a:xfrm>
            <a:off x="5886351" y="2790970"/>
            <a:ext cx="388720" cy="200055"/>
            <a:chOff x="4727047" y="5307508"/>
            <a:chExt cx="388720" cy="200055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63187F0-8058-45B3-B6BB-35D8C96D7E4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03F9EB9-2CB2-4203-A8F3-0F6336F621B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6833BF-EFBE-4954-9AB0-D2B283047212}"/>
              </a:ext>
            </a:extLst>
          </p:cNvPr>
          <p:cNvGrpSpPr/>
          <p:nvPr/>
        </p:nvGrpSpPr>
        <p:grpSpPr>
          <a:xfrm>
            <a:off x="65122" y="1023713"/>
            <a:ext cx="2067396" cy="2980087"/>
            <a:chOff x="65122" y="1023713"/>
            <a:chExt cx="2067396" cy="2980087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EE8AEE0-8657-4160-BA69-9B130CB1601B}"/>
                </a:ext>
              </a:extLst>
            </p:cNvPr>
            <p:cNvGrpSpPr/>
            <p:nvPr/>
          </p:nvGrpSpPr>
          <p:grpSpPr>
            <a:xfrm>
              <a:off x="229856" y="1120610"/>
              <a:ext cx="1902662" cy="2883190"/>
              <a:chOff x="229856" y="1120610"/>
              <a:chExt cx="1902662" cy="2883190"/>
            </a:xfrm>
          </p:grpSpPr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908E55D6-500C-4213-A04C-8F3079C1B573}"/>
                  </a:ext>
                </a:extLst>
              </p:cNvPr>
              <p:cNvSpPr/>
              <p:nvPr/>
            </p:nvSpPr>
            <p:spPr>
              <a:xfrm>
                <a:off x="229856" y="1123480"/>
                <a:ext cx="1902662" cy="2880320"/>
              </a:xfrm>
              <a:prstGeom prst="roundRect">
                <a:avLst>
                  <a:gd name="adj" fmla="val 5898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B1B15C1-D939-4208-87FB-392B2169BD74}"/>
                  </a:ext>
                </a:extLst>
              </p:cNvPr>
              <p:cNvSpPr txBox="1"/>
              <p:nvPr/>
            </p:nvSpPr>
            <p:spPr>
              <a:xfrm>
                <a:off x="332862" y="1120610"/>
                <a:ext cx="1799656" cy="2746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100" dirty="0"/>
                  <a:t>숙소</a:t>
                </a:r>
                <a:endParaRPr lang="en-US" altLang="ko-KR" sz="1100" dirty="0"/>
              </a:p>
              <a:p>
                <a:pPr>
                  <a:lnSpc>
                    <a:spcPct val="200000"/>
                  </a:lnSpc>
                </a:pPr>
                <a:r>
                  <a:rPr lang="ko-KR" altLang="en-US" sz="1100" dirty="0"/>
                  <a:t>예약정보</a:t>
                </a:r>
                <a:endParaRPr lang="en-US" altLang="ko-KR" sz="1100" dirty="0"/>
              </a:p>
              <a:p>
                <a:pPr>
                  <a:lnSpc>
                    <a:spcPct val="200000"/>
                  </a:lnSpc>
                </a:pPr>
                <a:r>
                  <a:rPr lang="ko-KR" altLang="en-US" sz="1100" dirty="0"/>
                  <a:t>위시리스트</a:t>
                </a:r>
                <a:endParaRPr lang="en-US" altLang="ko-KR" sz="1100" dirty="0"/>
              </a:p>
              <a:p>
                <a:pPr>
                  <a:lnSpc>
                    <a:spcPct val="200000"/>
                  </a:lnSpc>
                </a:pPr>
                <a:endParaRPr lang="en-US" altLang="ko-KR" sz="1100" dirty="0"/>
              </a:p>
              <a:p>
                <a:pPr>
                  <a:lnSpc>
                    <a:spcPct val="200000"/>
                  </a:lnSpc>
                </a:pPr>
                <a:r>
                  <a:rPr lang="ko-KR" altLang="en-US" sz="1100" dirty="0"/>
                  <a:t>프로필</a:t>
                </a:r>
                <a:endParaRPr lang="en-US" altLang="ko-KR" sz="1100" dirty="0"/>
              </a:p>
              <a:p>
                <a:pPr>
                  <a:lnSpc>
                    <a:spcPct val="200000"/>
                  </a:lnSpc>
                </a:pPr>
                <a:r>
                  <a:rPr lang="ko-KR" altLang="en-US" sz="1100" dirty="0"/>
                  <a:t>마이페이지</a:t>
                </a:r>
                <a:endParaRPr lang="en-US" altLang="ko-KR" sz="1100" dirty="0"/>
              </a:p>
              <a:p>
                <a:pPr>
                  <a:lnSpc>
                    <a:spcPct val="200000"/>
                  </a:lnSpc>
                </a:pPr>
                <a:endParaRPr lang="en-US" altLang="ko-KR" sz="1100" dirty="0"/>
              </a:p>
              <a:p>
                <a:pPr>
                  <a:lnSpc>
                    <a:spcPct val="200000"/>
                  </a:lnSpc>
                </a:pPr>
                <a:r>
                  <a:rPr lang="ko-KR" altLang="en-US" sz="1100" dirty="0"/>
                  <a:t>호스트로 전환</a:t>
                </a:r>
              </a:p>
            </p:txBody>
          </p: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2D700B05-7080-4604-8119-6C0BAC3D0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856" y="2389346"/>
                <a:ext cx="190266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762421D8-B251-40DF-BB86-CEDACE7AE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856" y="3383131"/>
                <a:ext cx="1902662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051E15D-04AD-42EE-B776-B41DF64A5DC8}"/>
                </a:ext>
              </a:extLst>
            </p:cNvPr>
            <p:cNvGrpSpPr/>
            <p:nvPr/>
          </p:nvGrpSpPr>
          <p:grpSpPr>
            <a:xfrm>
              <a:off x="65122" y="1023713"/>
              <a:ext cx="388720" cy="200055"/>
              <a:chOff x="4727047" y="5307508"/>
              <a:chExt cx="388720" cy="200055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BEF5389E-8706-46D5-971D-C97A1EB88C9E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6EAAE5B-BB06-4C6C-9BCF-31F1A61A431B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880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97A2DCAB-56BD-423D-AC03-016953A5A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450540"/>
              </p:ext>
            </p:extLst>
          </p:nvPr>
        </p:nvGraphicFramePr>
        <p:xfrm>
          <a:off x="6979021" y="0"/>
          <a:ext cx="2164979" cy="4237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 상세 정보 작성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 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아이디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비밀번호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(4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이상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특수문자 필수 포함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핸드폰 번호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체크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중복을 체크하여 중복일 경우 경고창을 띄움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58594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찾기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활용하여 주소 가져옴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가입할 이메일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콤브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 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naver.com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daum.com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gmail.com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hanmail.com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84342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가입되며 즉시 로그인 상태로 변환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713868"/>
                  </a:ext>
                </a:extLst>
              </a:tr>
            </a:tbl>
          </a:graphicData>
        </a:graphic>
      </p:graphicFrame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3850549-8096-43F2-A3E8-CD2400DB84FE}"/>
              </a:ext>
            </a:extLst>
          </p:cNvPr>
          <p:cNvSpPr/>
          <p:nvPr/>
        </p:nvSpPr>
        <p:spPr>
          <a:xfrm>
            <a:off x="4174960" y="2128074"/>
            <a:ext cx="749177" cy="25772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중복 체크</a:t>
            </a:r>
          </a:p>
        </p:txBody>
      </p:sp>
      <p:grpSp>
        <p:nvGrpSpPr>
          <p:cNvPr id="53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62156337-60BC-4AFF-A248-C2150E805D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54" name="Title Bar">
              <a:extLst>
                <a:ext uri="{FF2B5EF4-FFF2-40B4-BE49-F238E27FC236}">
                  <a16:creationId xmlns:a16="http://schemas.microsoft.com/office/drawing/2014/main" id="{57B1179A-AC69-40AB-B04D-4F1DCD70E900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6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00FD8E6-5828-41C1-9BDD-C9333EA285B5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 가입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14050091-F82A-41A8-873A-1943D81CEEA6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4F5B2CF-FFF9-4BF4-82DD-55141F2E072E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FA0B4FEF-3269-49AA-8141-2BB7E569F860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5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42BE751-3CDF-40D6-A778-86E970D84AF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F17A85D8-ED06-4C97-BBCB-4CFAF39AA85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62" name="Track">
              <a:extLst>
                <a:ext uri="{FF2B5EF4-FFF2-40B4-BE49-F238E27FC236}">
                  <a16:creationId xmlns:a16="http://schemas.microsoft.com/office/drawing/2014/main" id="{8D7BCD98-EB68-4C34-A854-D5E579C231DA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5D5F973A-3886-48E4-B05F-C2E5108D588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08374AE-ECBC-43D8-A726-6231560092CA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4C8BBB5D-20C3-4EE3-8808-5661AA8B7010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4D62006D-6F07-4A06-BB8C-259BE63F52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70C77DA-A945-4DF1-97B3-0CEE71E4AA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B09966C-CA7E-40CD-A654-20655A1D90B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B664812-AEE9-4115-A82C-2DFE4DB62DB2}"/>
              </a:ext>
            </a:extLst>
          </p:cNvPr>
          <p:cNvSpPr/>
          <p:nvPr/>
        </p:nvSpPr>
        <p:spPr>
          <a:xfrm>
            <a:off x="2149467" y="4616581"/>
            <a:ext cx="2904931" cy="397613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 가입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629100E-DA5A-4F3E-BE19-D9A89EA1A405}"/>
              </a:ext>
            </a:extLst>
          </p:cNvPr>
          <p:cNvGrpSpPr/>
          <p:nvPr/>
        </p:nvGrpSpPr>
        <p:grpSpPr>
          <a:xfrm>
            <a:off x="4831352" y="4513684"/>
            <a:ext cx="388720" cy="200055"/>
            <a:chOff x="4727047" y="5307508"/>
            <a:chExt cx="388720" cy="2000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14CDD86B-885C-4229-BB54-BAC3420AB82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TextBox 27">
              <a:extLst>
                <a:ext uri="{FF2B5EF4-FFF2-40B4-BE49-F238E27FC236}">
                  <a16:creationId xmlns:a16="http://schemas.microsoft.com/office/drawing/2014/main" id="{9E4B06DB-A027-4EF1-AA8C-839C7EBC588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B70FC6B-B263-4E04-8789-16E988959349}"/>
              </a:ext>
            </a:extLst>
          </p:cNvPr>
          <p:cNvSpPr/>
          <p:nvPr/>
        </p:nvSpPr>
        <p:spPr>
          <a:xfrm>
            <a:off x="5654703" y="847689"/>
            <a:ext cx="988886" cy="283014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Login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A339F2D-92A2-4A0A-A9FA-A57FEAA2FD8D}"/>
              </a:ext>
            </a:extLst>
          </p:cNvPr>
          <p:cNvSpPr txBox="1"/>
          <p:nvPr/>
        </p:nvSpPr>
        <p:spPr>
          <a:xfrm>
            <a:off x="2547059" y="1472941"/>
            <a:ext cx="1913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7A2480A-1295-4FF6-A4B0-6234EC491F1C}"/>
              </a:ext>
            </a:extLst>
          </p:cNvPr>
          <p:cNvSpPr/>
          <p:nvPr/>
        </p:nvSpPr>
        <p:spPr>
          <a:xfrm>
            <a:off x="3000326" y="2131135"/>
            <a:ext cx="1109723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apple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1FC8691-0DAA-4581-ACD2-EC76CD55CD22}"/>
              </a:ext>
            </a:extLst>
          </p:cNvPr>
          <p:cNvSpPr txBox="1"/>
          <p:nvPr/>
        </p:nvSpPr>
        <p:spPr>
          <a:xfrm>
            <a:off x="2083366" y="2121497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아이디  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B27F88-C6B3-4A6F-91F2-A819314CC8D5}"/>
              </a:ext>
            </a:extLst>
          </p:cNvPr>
          <p:cNvSpPr/>
          <p:nvPr/>
        </p:nvSpPr>
        <p:spPr>
          <a:xfrm>
            <a:off x="3000326" y="2518034"/>
            <a:ext cx="1923811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********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F2CC60-C7B1-42F0-A62D-1273AAE2B163}"/>
              </a:ext>
            </a:extLst>
          </p:cNvPr>
          <p:cNvSpPr txBox="1"/>
          <p:nvPr/>
        </p:nvSpPr>
        <p:spPr>
          <a:xfrm>
            <a:off x="2083366" y="2508396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 번호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AAF26F3-ED0F-4692-8540-F29AC7800542}"/>
              </a:ext>
            </a:extLst>
          </p:cNvPr>
          <p:cNvSpPr/>
          <p:nvPr/>
        </p:nvSpPr>
        <p:spPr>
          <a:xfrm>
            <a:off x="3000326" y="2916133"/>
            <a:ext cx="1923811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1995 / 01 / 01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49200BC-8E20-4E09-B44D-38F66FFAF34E}"/>
              </a:ext>
            </a:extLst>
          </p:cNvPr>
          <p:cNvSpPr txBox="1"/>
          <p:nvPr/>
        </p:nvSpPr>
        <p:spPr>
          <a:xfrm>
            <a:off x="2083366" y="2906495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생년 월일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3A4798F-C6D2-4DDA-BE98-4554E903D090}"/>
              </a:ext>
            </a:extLst>
          </p:cNvPr>
          <p:cNvSpPr/>
          <p:nvPr/>
        </p:nvSpPr>
        <p:spPr>
          <a:xfrm>
            <a:off x="3000326" y="3284697"/>
            <a:ext cx="1923811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010 – 1234 - 5678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8A6D47-AB0E-44B2-BEC6-4201238D67B3}"/>
              </a:ext>
            </a:extLst>
          </p:cNvPr>
          <p:cNvSpPr txBox="1"/>
          <p:nvPr/>
        </p:nvSpPr>
        <p:spPr>
          <a:xfrm>
            <a:off x="2083366" y="3275059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폰번호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999D71E-71A6-425F-A304-0CB289869867}"/>
              </a:ext>
            </a:extLst>
          </p:cNvPr>
          <p:cNvSpPr txBox="1"/>
          <p:nvPr/>
        </p:nvSpPr>
        <p:spPr>
          <a:xfrm>
            <a:off x="2083366" y="366195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거주지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E71D800-139E-4BC1-BAE4-C94BECA68BA7}"/>
              </a:ext>
            </a:extLst>
          </p:cNvPr>
          <p:cNvGrpSpPr/>
          <p:nvPr/>
        </p:nvGrpSpPr>
        <p:grpSpPr>
          <a:xfrm>
            <a:off x="4731778" y="2034365"/>
            <a:ext cx="388720" cy="200055"/>
            <a:chOff x="4727047" y="5307508"/>
            <a:chExt cx="388720" cy="200055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0D5B890-00AD-4215-A8AB-3D31DD7E0F6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27">
              <a:extLst>
                <a:ext uri="{FF2B5EF4-FFF2-40B4-BE49-F238E27FC236}">
                  <a16:creationId xmlns:a16="http://schemas.microsoft.com/office/drawing/2014/main" id="{29FEE601-A298-4110-A403-D405391AA9D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7AE103E-B41F-45E3-AD7F-D3C961A752C5}"/>
              </a:ext>
            </a:extLst>
          </p:cNvPr>
          <p:cNvSpPr/>
          <p:nvPr/>
        </p:nvSpPr>
        <p:spPr>
          <a:xfrm>
            <a:off x="3000326" y="3657575"/>
            <a:ext cx="1923811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서울시 영등포구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..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B35A4F9D-1B04-47B5-89EB-6F6AB021D487}"/>
              </a:ext>
            </a:extLst>
          </p:cNvPr>
          <p:cNvSpPr/>
          <p:nvPr/>
        </p:nvSpPr>
        <p:spPr>
          <a:xfrm>
            <a:off x="4174960" y="3691444"/>
            <a:ext cx="680987" cy="18691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주소 찾기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414F4F-6DEE-4591-927C-AECA0CDB3228}"/>
              </a:ext>
            </a:extLst>
          </p:cNvPr>
          <p:cNvSpPr txBox="1"/>
          <p:nvPr/>
        </p:nvSpPr>
        <p:spPr>
          <a:xfrm>
            <a:off x="2083366" y="4036517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이메일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E96C7A7-012B-4262-9FE6-73CE5D2188DC}"/>
              </a:ext>
            </a:extLst>
          </p:cNvPr>
          <p:cNvSpPr/>
          <p:nvPr/>
        </p:nvSpPr>
        <p:spPr>
          <a:xfrm>
            <a:off x="3000327" y="4032134"/>
            <a:ext cx="708289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apple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1F96BF6-94F0-4FE4-9EF9-424352C6BDD0}"/>
              </a:ext>
            </a:extLst>
          </p:cNvPr>
          <p:cNvSpPr/>
          <p:nvPr/>
        </p:nvSpPr>
        <p:spPr>
          <a:xfrm>
            <a:off x="3930010" y="4032134"/>
            <a:ext cx="994127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naver.com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172B41-3C2D-4879-9D31-8E1EE3DE9041}"/>
              </a:ext>
            </a:extLst>
          </p:cNvPr>
          <p:cNvSpPr/>
          <p:nvPr/>
        </p:nvSpPr>
        <p:spPr>
          <a:xfrm>
            <a:off x="3731882" y="4032134"/>
            <a:ext cx="187091" cy="2577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@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3" name="이등변 삼각형 92">
            <a:extLst>
              <a:ext uri="{FF2B5EF4-FFF2-40B4-BE49-F238E27FC236}">
                <a16:creationId xmlns:a16="http://schemas.microsoft.com/office/drawing/2014/main" id="{62200BE7-83DC-4FC8-9CE4-D28695E33FD2}"/>
              </a:ext>
            </a:extLst>
          </p:cNvPr>
          <p:cNvSpPr/>
          <p:nvPr/>
        </p:nvSpPr>
        <p:spPr>
          <a:xfrm rot="10800000">
            <a:off x="4699729" y="4074200"/>
            <a:ext cx="180000" cy="180000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3877D4B-D524-4688-B49E-F6FF9F7F33A4}"/>
              </a:ext>
            </a:extLst>
          </p:cNvPr>
          <p:cNvGrpSpPr/>
          <p:nvPr/>
        </p:nvGrpSpPr>
        <p:grpSpPr>
          <a:xfrm>
            <a:off x="4666620" y="3583004"/>
            <a:ext cx="388720" cy="200055"/>
            <a:chOff x="4727047" y="5307508"/>
            <a:chExt cx="388720" cy="20005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696D54F-5CF7-4533-8A2F-3025E839D58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TextBox 27">
              <a:extLst>
                <a:ext uri="{FF2B5EF4-FFF2-40B4-BE49-F238E27FC236}">
                  <a16:creationId xmlns:a16="http://schemas.microsoft.com/office/drawing/2014/main" id="{185847A6-9688-4F21-A2C4-24FAB82B991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3C84C30-137C-4239-AB49-189E94F72F96}"/>
              </a:ext>
            </a:extLst>
          </p:cNvPr>
          <p:cNvGrpSpPr/>
          <p:nvPr/>
        </p:nvGrpSpPr>
        <p:grpSpPr>
          <a:xfrm>
            <a:off x="4730961" y="3950486"/>
            <a:ext cx="388720" cy="200055"/>
            <a:chOff x="4727047" y="5307508"/>
            <a:chExt cx="388720" cy="20005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727026A5-F868-4176-A2DC-3E42C7DDA08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27">
              <a:extLst>
                <a:ext uri="{FF2B5EF4-FFF2-40B4-BE49-F238E27FC236}">
                  <a16:creationId xmlns:a16="http://schemas.microsoft.com/office/drawing/2014/main" id="{F180266A-D1BA-494C-9F63-EA6E9A163B0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879440F-45A7-44FE-B4D6-FEB7871F350A}"/>
              </a:ext>
            </a:extLst>
          </p:cNvPr>
          <p:cNvGrpSpPr/>
          <p:nvPr/>
        </p:nvGrpSpPr>
        <p:grpSpPr>
          <a:xfrm>
            <a:off x="2061803" y="2034365"/>
            <a:ext cx="388720" cy="200055"/>
            <a:chOff x="4727047" y="5307508"/>
            <a:chExt cx="388720" cy="200055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5E6B631-8137-4017-839C-888F87C99F3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TextBox 27">
              <a:extLst>
                <a:ext uri="{FF2B5EF4-FFF2-40B4-BE49-F238E27FC236}">
                  <a16:creationId xmlns:a16="http://schemas.microsoft.com/office/drawing/2014/main" id="{FC474FBA-8271-4075-B324-966C6DFC5C5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778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D054456C-E83F-4253-9441-12F89CA3E80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FCB38C99-7D96-4449-A415-6B671434671F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4AF9258-FEF1-464A-A3AB-1CAC81D60209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 마이페이지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532EFC2-4F42-4D7B-9B3D-C1AA782D1996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7FB41CB-908B-4A23-B860-5F8EFD07C498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4529C7A-26D3-442C-98D3-7E9AF9BB770D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1C4B9F1-F96C-4DD0-AE38-8448F17FC58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34CA81F0-BD3F-4ECB-97F2-D3AEC02051E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3D7B9372-B6BD-47A4-9B2C-ABB18D8EB478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095F1D31-B1F9-4F1F-888D-616CD52C4CA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9F76FB3C-73C9-40E9-8601-97BD3A7B3E4F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471E2748-DB86-4753-93CD-3ABCD973E29B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2859D7A-3BEF-4DD2-9811-655910F1196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441658-7698-462D-8163-70BD0CFC13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A2D0E6-48C1-48E8-9323-407EA0D2EAC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107313B-E1EC-46F2-BEC4-CFB8BFCA2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675942"/>
              </p:ext>
            </p:extLst>
          </p:nvPr>
        </p:nvGraphicFramePr>
        <p:xfrm>
          <a:off x="6979021" y="0"/>
          <a:ext cx="2185261" cy="447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수정 상세 정보 출력된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input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박스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 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비밀번호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(4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 이상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특수문자 필수 포함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확인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핸드폰 번호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 카드 추가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결제할 카드 추가하는 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 찾기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활용하여 주소 가져옴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84342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가입할 이메일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콤브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 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naver.com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daum.com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gmail.com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hanmail.com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71386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수정 후 정보 저장됨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84061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취소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이전 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389635"/>
                  </a:ext>
                </a:extLst>
              </a:tr>
            </a:tbl>
          </a:graphicData>
        </a:graphic>
      </p:graphicFrame>
      <p:pic>
        <p:nvPicPr>
          <p:cNvPr id="52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5487509D-BA64-4CE7-AA07-9CD0A8CBC09D}"/>
              </a:ext>
            </a:extLst>
          </p:cNvPr>
          <p:cNvPicPr>
            <a:picLocks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985324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83233BB-242E-45D8-8FB2-F7ECEC65B227}"/>
              </a:ext>
            </a:extLst>
          </p:cNvPr>
          <p:cNvSpPr txBox="1"/>
          <p:nvPr/>
        </p:nvSpPr>
        <p:spPr>
          <a:xfrm>
            <a:off x="5383314" y="990824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77727A8-F640-462E-895D-289CBF20977E}"/>
              </a:ext>
            </a:extLst>
          </p:cNvPr>
          <p:cNvGrpSpPr/>
          <p:nvPr/>
        </p:nvGrpSpPr>
        <p:grpSpPr>
          <a:xfrm>
            <a:off x="2312069" y="4878742"/>
            <a:ext cx="2071589" cy="283014"/>
            <a:chOff x="2352926" y="4291860"/>
            <a:chExt cx="2071589" cy="283014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06A632C9-4992-4FA6-863D-F6F9308F6E60}"/>
                </a:ext>
              </a:extLst>
            </p:cNvPr>
            <p:cNvSpPr/>
            <p:nvPr/>
          </p:nvSpPr>
          <p:spPr>
            <a:xfrm>
              <a:off x="3435629" y="4291860"/>
              <a:ext cx="988886" cy="283014"/>
            </a:xfrm>
            <a:prstGeom prst="roundRect">
              <a:avLst/>
            </a:prstGeom>
            <a:solidFill>
              <a:srgbClr val="D20000"/>
            </a:solidFill>
            <a:ln w="12700">
              <a:solidFill>
                <a:srgbClr val="D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취소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5727A2A9-900D-4B5E-AF35-2683CA113AEA}"/>
                </a:ext>
              </a:extLst>
            </p:cNvPr>
            <p:cNvSpPr/>
            <p:nvPr/>
          </p:nvSpPr>
          <p:spPr>
            <a:xfrm>
              <a:off x="2352926" y="4291860"/>
              <a:ext cx="988886" cy="283014"/>
            </a:xfrm>
            <a:prstGeom prst="roundRect">
              <a:avLst/>
            </a:prstGeom>
            <a:solidFill>
              <a:srgbClr val="00B0F0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수정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7AAA57-7FD2-4F23-B592-7193FAC452F3}"/>
              </a:ext>
            </a:extLst>
          </p:cNvPr>
          <p:cNvGrpSpPr/>
          <p:nvPr/>
        </p:nvGrpSpPr>
        <p:grpSpPr>
          <a:xfrm>
            <a:off x="960887" y="1722385"/>
            <a:ext cx="4867770" cy="2725132"/>
            <a:chOff x="534129" y="1474355"/>
            <a:chExt cx="4867770" cy="27251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E9C1B9-E147-45F2-9A0C-88B60667EC65}"/>
                </a:ext>
              </a:extLst>
            </p:cNvPr>
            <p:cNvSpPr txBox="1"/>
            <p:nvPr/>
          </p:nvSpPr>
          <p:spPr>
            <a:xfrm>
              <a:off x="2159953" y="1474355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홍길동 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9C68905-C670-4586-9B17-4EAF40899592}"/>
                </a:ext>
              </a:extLst>
            </p:cNvPr>
            <p:cNvGrpSpPr/>
            <p:nvPr/>
          </p:nvGrpSpPr>
          <p:grpSpPr>
            <a:xfrm>
              <a:off x="2168768" y="1988727"/>
              <a:ext cx="3233131" cy="2210760"/>
              <a:chOff x="2083366" y="2102756"/>
              <a:chExt cx="3233131" cy="2210760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1DC3797-3BF3-4C0B-BCB3-0EBD2F10AA65}"/>
                  </a:ext>
                </a:extLst>
              </p:cNvPr>
              <p:cNvSpPr/>
              <p:nvPr/>
            </p:nvSpPr>
            <p:spPr>
              <a:xfrm>
                <a:off x="3000326" y="2518034"/>
                <a:ext cx="1923811" cy="2577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********</a:t>
                </a:r>
                <a:endParaRPr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44B386E-F5AA-4CCC-AEE2-E30C553D2761}"/>
                  </a:ext>
                </a:extLst>
              </p:cNvPr>
              <p:cNvSpPr txBox="1"/>
              <p:nvPr/>
            </p:nvSpPr>
            <p:spPr>
              <a:xfrm>
                <a:off x="2083366" y="2508396"/>
                <a:ext cx="988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비번</a:t>
                </a:r>
                <a:r>
                  <a: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체크 </a:t>
                </a:r>
                <a:r>
                  <a: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endPara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9F7FBBE-3B3B-49E3-8547-6A838E658610}"/>
                  </a:ext>
                </a:extLst>
              </p:cNvPr>
              <p:cNvSpPr/>
              <p:nvPr/>
            </p:nvSpPr>
            <p:spPr>
              <a:xfrm>
                <a:off x="3000326" y="2916133"/>
                <a:ext cx="1923811" cy="2577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1995 / 01 / 01</a:t>
                </a:r>
                <a:endParaRPr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9B2BAD3-214C-48DE-BEB5-A67C9B242414}"/>
                  </a:ext>
                </a:extLst>
              </p:cNvPr>
              <p:cNvSpPr txBox="1"/>
              <p:nvPr/>
            </p:nvSpPr>
            <p:spPr>
              <a:xfrm>
                <a:off x="2083366" y="2906495"/>
                <a:ext cx="988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생년 월일 </a:t>
                </a:r>
                <a:r>
                  <a: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endPara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655997C-3B59-4C8E-9542-9B93111977F3}"/>
                  </a:ext>
                </a:extLst>
              </p:cNvPr>
              <p:cNvSpPr/>
              <p:nvPr/>
            </p:nvSpPr>
            <p:spPr>
              <a:xfrm>
                <a:off x="3000326" y="3284697"/>
                <a:ext cx="1923811" cy="2577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010 – 1234 - 5678</a:t>
                </a:r>
                <a:endParaRPr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F16CEAD-CD79-4ABE-84A7-7FEAD23C0148}"/>
                  </a:ext>
                </a:extLst>
              </p:cNvPr>
              <p:cNvSpPr txBox="1"/>
              <p:nvPr/>
            </p:nvSpPr>
            <p:spPr>
              <a:xfrm>
                <a:off x="2083366" y="3275059"/>
                <a:ext cx="988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</a:t>
                </a:r>
                <a:r>
                  <a:rPr lang="ko-KR" altLang="en-US" sz="1200" b="1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폰번호</a:t>
                </a:r>
                <a:r>
                  <a: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:</a:t>
                </a:r>
                <a:endPara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5E96CD3-3651-41BA-ACBF-5E3DACCD40E8}"/>
                  </a:ext>
                </a:extLst>
              </p:cNvPr>
              <p:cNvSpPr txBox="1"/>
              <p:nvPr/>
            </p:nvSpPr>
            <p:spPr>
              <a:xfrm>
                <a:off x="2083366" y="3661958"/>
                <a:ext cx="988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거주지</a:t>
                </a:r>
                <a:r>
                  <a: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:</a:t>
                </a:r>
                <a:endPara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2EB3709-F51D-43D8-8F3E-1CFC5B5DE7D3}"/>
                  </a:ext>
                </a:extLst>
              </p:cNvPr>
              <p:cNvSpPr/>
              <p:nvPr/>
            </p:nvSpPr>
            <p:spPr>
              <a:xfrm>
                <a:off x="3000326" y="3657575"/>
                <a:ext cx="1923811" cy="2577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ko-KR" altLang="en-US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서울시 영등포구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..</a:t>
                </a:r>
                <a:endParaRPr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92" name="사각형: 둥근 모서리 91">
                <a:extLst>
                  <a:ext uri="{FF2B5EF4-FFF2-40B4-BE49-F238E27FC236}">
                    <a16:creationId xmlns:a16="http://schemas.microsoft.com/office/drawing/2014/main" id="{FCB34BC1-32AD-4F20-ABEC-1DA2E53DF8BD}"/>
                  </a:ext>
                </a:extLst>
              </p:cNvPr>
              <p:cNvSpPr/>
              <p:nvPr/>
            </p:nvSpPr>
            <p:spPr>
              <a:xfrm>
                <a:off x="4174960" y="3691444"/>
                <a:ext cx="680987" cy="18691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주소 찾기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07A40B2-308F-47D8-BF80-FE6BB9A65434}"/>
                  </a:ext>
                </a:extLst>
              </p:cNvPr>
              <p:cNvSpPr txBox="1"/>
              <p:nvPr/>
            </p:nvSpPr>
            <p:spPr>
              <a:xfrm>
                <a:off x="2083366" y="4036517"/>
                <a:ext cx="988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이메일</a:t>
                </a:r>
                <a:r>
                  <a: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:</a:t>
                </a:r>
                <a:endPara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3D2DE5C-1309-4321-8E23-B9D3D23930A6}"/>
                  </a:ext>
                </a:extLst>
              </p:cNvPr>
              <p:cNvSpPr/>
              <p:nvPr/>
            </p:nvSpPr>
            <p:spPr>
              <a:xfrm>
                <a:off x="3000327" y="4032134"/>
                <a:ext cx="708289" cy="2577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apple</a:t>
                </a:r>
                <a:endParaRPr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3362B899-4930-4937-906E-8151AA058A6D}"/>
                  </a:ext>
                </a:extLst>
              </p:cNvPr>
              <p:cNvSpPr/>
              <p:nvPr/>
            </p:nvSpPr>
            <p:spPr>
              <a:xfrm>
                <a:off x="3930010" y="4032134"/>
                <a:ext cx="994127" cy="2577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en-US" altLang="ko-KR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naver.com</a:t>
                </a:r>
                <a:endParaRPr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9474AAD8-5706-4410-B5B6-A1F90932F63E}"/>
                  </a:ext>
                </a:extLst>
              </p:cNvPr>
              <p:cNvSpPr/>
              <p:nvPr/>
            </p:nvSpPr>
            <p:spPr>
              <a:xfrm>
                <a:off x="3731882" y="4032134"/>
                <a:ext cx="187091" cy="257722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@</a:t>
                </a:r>
                <a:endParaRPr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97" name="이등변 삼각형 96">
                <a:extLst>
                  <a:ext uri="{FF2B5EF4-FFF2-40B4-BE49-F238E27FC236}">
                    <a16:creationId xmlns:a16="http://schemas.microsoft.com/office/drawing/2014/main" id="{BA112AB8-2A5E-47A2-B4DE-0F9811BEAA2E}"/>
                  </a:ext>
                </a:extLst>
              </p:cNvPr>
              <p:cNvSpPr/>
              <p:nvPr/>
            </p:nvSpPr>
            <p:spPr>
              <a:xfrm rot="10800000">
                <a:off x="4699729" y="4074200"/>
                <a:ext cx="180000" cy="18000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BECC205B-1C0B-4376-A962-268BCC046635}"/>
                  </a:ext>
                </a:extLst>
              </p:cNvPr>
              <p:cNvSpPr/>
              <p:nvPr/>
            </p:nvSpPr>
            <p:spPr>
              <a:xfrm>
                <a:off x="3000326" y="2112394"/>
                <a:ext cx="1923811" cy="25772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********</a:t>
                </a:r>
                <a:endParaRPr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E13EE38-E9CE-41B0-B63C-0EA39DFCBC53}"/>
                  </a:ext>
                </a:extLst>
              </p:cNvPr>
              <p:cNvSpPr txBox="1"/>
              <p:nvPr/>
            </p:nvSpPr>
            <p:spPr>
              <a:xfrm>
                <a:off x="2083366" y="2102756"/>
                <a:ext cx="988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비밀 번호 </a:t>
                </a:r>
                <a:r>
                  <a:rPr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endPara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B1EFBEE5-80E0-4DE0-AF96-A3FF2D9B72B5}"/>
                  </a:ext>
                </a:extLst>
              </p:cNvPr>
              <p:cNvSpPr/>
              <p:nvPr/>
            </p:nvSpPr>
            <p:spPr>
              <a:xfrm>
                <a:off x="5028497" y="2484765"/>
                <a:ext cx="288000" cy="288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36000" rIns="72000"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√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D8D424A-F7D1-495D-9712-092FA67B2C4A}"/>
                </a:ext>
              </a:extLst>
            </p:cNvPr>
            <p:cNvGrpSpPr/>
            <p:nvPr/>
          </p:nvGrpSpPr>
          <p:grpSpPr>
            <a:xfrm>
              <a:off x="534129" y="1553467"/>
              <a:ext cx="1374496" cy="1607563"/>
              <a:chOff x="534129" y="1474355"/>
              <a:chExt cx="1374496" cy="1607563"/>
            </a:xfrm>
          </p:grpSpPr>
          <p:pic>
            <p:nvPicPr>
              <p:cNvPr id="64" name="Picture 2" descr="프로필 아이콘 Images, Stock Photos &amp;amp; Vectors | Shutterstock">
                <a:extLst>
                  <a:ext uri="{FF2B5EF4-FFF2-40B4-BE49-F238E27FC236}">
                    <a16:creationId xmlns:a16="http://schemas.microsoft.com/office/drawing/2014/main" id="{9239A22F-96C3-4D6B-A435-AF0C3BA8AD91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8" t="5576" r="5324" b="12000"/>
              <a:stretch/>
            </p:blipFill>
            <p:spPr bwMode="auto">
              <a:xfrm>
                <a:off x="610880" y="1474355"/>
                <a:ext cx="1220994" cy="1159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F1F375FE-3A3F-4497-9DE8-19D259D37E41}"/>
                  </a:ext>
                </a:extLst>
              </p:cNvPr>
              <p:cNvSpPr/>
              <p:nvPr/>
            </p:nvSpPr>
            <p:spPr>
              <a:xfrm>
                <a:off x="534129" y="2798904"/>
                <a:ext cx="1374496" cy="283014"/>
              </a:xfrm>
              <a:prstGeom prst="roundRect">
                <a:avLst/>
              </a:prstGeom>
              <a:solidFill>
                <a:srgbClr val="00B0F0"/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결제 카드 추가</a:t>
                </a: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F3505A4-703A-4DF0-8FA1-195DB6711D38}"/>
              </a:ext>
            </a:extLst>
          </p:cNvPr>
          <p:cNvGrpSpPr/>
          <p:nvPr/>
        </p:nvGrpSpPr>
        <p:grpSpPr>
          <a:xfrm>
            <a:off x="5241937" y="2105324"/>
            <a:ext cx="388720" cy="200055"/>
            <a:chOff x="4727047" y="5307508"/>
            <a:chExt cx="388720" cy="20005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70A2605-4789-4F69-BEA2-2A204DA0F93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27">
              <a:extLst>
                <a:ext uri="{FF2B5EF4-FFF2-40B4-BE49-F238E27FC236}">
                  <a16:creationId xmlns:a16="http://schemas.microsoft.com/office/drawing/2014/main" id="{6EB4BB21-A495-4499-A3BC-1559204BAC7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F075101-B34C-42D9-88D9-7022ECB8B412}"/>
              </a:ext>
            </a:extLst>
          </p:cNvPr>
          <p:cNvGrpSpPr/>
          <p:nvPr/>
        </p:nvGrpSpPr>
        <p:grpSpPr>
          <a:xfrm>
            <a:off x="2141023" y="3014770"/>
            <a:ext cx="388720" cy="200055"/>
            <a:chOff x="4727047" y="5307508"/>
            <a:chExt cx="388720" cy="200055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C548D82-FAF1-4378-A66C-56D0DA73BF3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TextBox 27">
              <a:extLst>
                <a:ext uri="{FF2B5EF4-FFF2-40B4-BE49-F238E27FC236}">
                  <a16:creationId xmlns:a16="http://schemas.microsoft.com/office/drawing/2014/main" id="{EAF73190-DE00-4BF9-8881-89A570A952A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0764102-49D5-46ED-92B9-0729B5199D43}"/>
              </a:ext>
            </a:extLst>
          </p:cNvPr>
          <p:cNvGrpSpPr/>
          <p:nvPr/>
        </p:nvGrpSpPr>
        <p:grpSpPr>
          <a:xfrm>
            <a:off x="5241937" y="3695931"/>
            <a:ext cx="388720" cy="200055"/>
            <a:chOff x="4727047" y="5307508"/>
            <a:chExt cx="388720" cy="200055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F8E2F14-A682-41B8-90A6-0DAC4F07E20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27">
              <a:extLst>
                <a:ext uri="{FF2B5EF4-FFF2-40B4-BE49-F238E27FC236}">
                  <a16:creationId xmlns:a16="http://schemas.microsoft.com/office/drawing/2014/main" id="{735BDF22-573B-4915-89EF-C0E943EDE48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9412BD4-B10A-4C67-8D56-56CD7DBD6791}"/>
              </a:ext>
            </a:extLst>
          </p:cNvPr>
          <p:cNvGrpSpPr/>
          <p:nvPr/>
        </p:nvGrpSpPr>
        <p:grpSpPr>
          <a:xfrm>
            <a:off x="5241937" y="4056478"/>
            <a:ext cx="388720" cy="200055"/>
            <a:chOff x="4727047" y="5307508"/>
            <a:chExt cx="388720" cy="200055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BF3F3332-CCC3-4F99-ACFF-1EC122C28A2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7" name="TextBox 27">
              <a:extLst>
                <a:ext uri="{FF2B5EF4-FFF2-40B4-BE49-F238E27FC236}">
                  <a16:creationId xmlns:a16="http://schemas.microsoft.com/office/drawing/2014/main" id="{C56FD851-A035-4808-BE38-0F98B5AA0B8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24BB568-54BE-43BC-B4B0-A254F38214DE}"/>
              </a:ext>
            </a:extLst>
          </p:cNvPr>
          <p:cNvGrpSpPr/>
          <p:nvPr/>
        </p:nvGrpSpPr>
        <p:grpSpPr>
          <a:xfrm>
            <a:off x="3089969" y="4774552"/>
            <a:ext cx="388720" cy="200055"/>
            <a:chOff x="4727047" y="5307508"/>
            <a:chExt cx="388720" cy="200055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7FB56F88-2D36-4D5C-8217-E6CCA4EF83B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TextBox 27">
              <a:extLst>
                <a:ext uri="{FF2B5EF4-FFF2-40B4-BE49-F238E27FC236}">
                  <a16:creationId xmlns:a16="http://schemas.microsoft.com/office/drawing/2014/main" id="{E1C274B7-ED0A-4178-ABDF-D1DBA5AA875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D32FC18-82F4-42F5-B98E-1ABE29676FE7}"/>
              </a:ext>
            </a:extLst>
          </p:cNvPr>
          <p:cNvGrpSpPr/>
          <p:nvPr/>
        </p:nvGrpSpPr>
        <p:grpSpPr>
          <a:xfrm>
            <a:off x="4179757" y="4774552"/>
            <a:ext cx="388720" cy="200055"/>
            <a:chOff x="4727047" y="5307508"/>
            <a:chExt cx="388720" cy="200055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444155-5B21-410C-B7BE-1D1EF86112C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3" name="TextBox 27">
              <a:extLst>
                <a:ext uri="{FF2B5EF4-FFF2-40B4-BE49-F238E27FC236}">
                  <a16:creationId xmlns:a16="http://schemas.microsoft.com/office/drawing/2014/main" id="{A121511E-7004-4781-B669-DB8AD2EBC68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9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D054456C-E83F-4253-9441-12F89CA3E80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FCB38C99-7D96-4449-A415-6B671434671F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4AF9258-FEF1-464A-A3AB-1CAC81D60209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 프로필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532EFC2-4F42-4D7B-9B3D-C1AA782D1996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7FB41CB-908B-4A23-B860-5F8EFD07C498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4529C7A-26D3-442C-98D3-7E9AF9BB770D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1C4B9F1-F96C-4DD0-AE38-8448F17FC581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34CA81F0-BD3F-4ECB-97F2-D3AEC02051E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3D7B9372-B6BD-47A4-9B2C-ABB18D8EB478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095F1D31-B1F9-4F1F-888D-616CD52C4CA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9F76FB3C-73C9-40E9-8601-97BD3A7B3E4F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471E2748-DB86-4753-93CD-3ABCD973E29B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2859D7A-3BEF-4DD2-9811-655910F1196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441658-7698-462D-8163-70BD0CFC13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107313B-E1EC-46F2-BEC4-CFB8BFCA2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57806"/>
              </p:ext>
            </p:extLst>
          </p:nvPr>
        </p:nvGraphicFramePr>
        <p:xfrm>
          <a:off x="6979021" y="0"/>
          <a:ext cx="2185261" cy="4726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프로필 사진 띄우며 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마이페이지로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프로필 사진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이름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84342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좋아요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회원의 좋아요 수 증가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71386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마이페이지에 해당 하는  회원과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 : 1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메신저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사용 가능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84061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신고하기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모달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창을 띄워서 신고한 이유를 클릭하거나 작성할 수 있도록 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신고하는 아이디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신고 사유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38963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마이페이지에 해당 하는 회원이 작성한 숙소들의 후기 모음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 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별점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후기 내용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4090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후기를 작성한 숙소를 운영하는 호스트가 작성한 후기 댓글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15889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14426EDD-59E8-418D-994D-595C6203FCDE}"/>
              </a:ext>
            </a:extLst>
          </p:cNvPr>
          <p:cNvGrpSpPr/>
          <p:nvPr/>
        </p:nvGrpSpPr>
        <p:grpSpPr>
          <a:xfrm>
            <a:off x="5383314" y="908549"/>
            <a:ext cx="1444111" cy="364775"/>
            <a:chOff x="5383314" y="764533"/>
            <a:chExt cx="1444111" cy="364775"/>
          </a:xfrm>
        </p:grpSpPr>
        <p:pic>
          <p:nvPicPr>
            <p:cNvPr id="52" name="Picture 2" descr="프로필 아이콘 Images, Stock Photos &amp;amp; Vectors | Shutterstock">
              <a:extLst>
                <a:ext uri="{FF2B5EF4-FFF2-40B4-BE49-F238E27FC236}">
                  <a16:creationId xmlns:a16="http://schemas.microsoft.com/office/drawing/2014/main" id="{5487509D-BA64-4CE7-AA07-9CD0A8CBC09D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8" t="5576" r="5324" b="12000"/>
            <a:stretch/>
          </p:blipFill>
          <p:spPr bwMode="auto">
            <a:xfrm>
              <a:off x="6349334" y="84130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3233BB-242E-45D8-8FB2-F7ECEC65B227}"/>
                </a:ext>
              </a:extLst>
            </p:cNvPr>
            <p:cNvSpPr txBox="1"/>
            <p:nvPr/>
          </p:nvSpPr>
          <p:spPr>
            <a:xfrm>
              <a:off x="5383314" y="846808"/>
              <a:ext cx="988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홍길동 님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FF2BA9B-06B6-4B98-A252-443292BD4A48}"/>
                </a:ext>
              </a:extLst>
            </p:cNvPr>
            <p:cNvGrpSpPr/>
            <p:nvPr/>
          </p:nvGrpSpPr>
          <p:grpSpPr>
            <a:xfrm>
              <a:off x="6438705" y="764533"/>
              <a:ext cx="388720" cy="200055"/>
              <a:chOff x="4727047" y="5307508"/>
              <a:chExt cx="388720" cy="200055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9ED9472C-ECD8-4864-8B18-69AAFB95CF6B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FB7A70B-9B6C-4E0F-A19F-8FC8AF7DEB81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7CCED785-85AB-4EAE-A783-B4A8E099F9B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8" t="14721" r="11723" b="38660"/>
          <a:stretch/>
        </p:blipFill>
        <p:spPr>
          <a:xfrm>
            <a:off x="607358" y="1489348"/>
            <a:ext cx="1152128" cy="1093044"/>
          </a:xfrm>
          <a:prstGeom prst="ellipse">
            <a:avLst/>
          </a:prstGeom>
          <a:ln w="19050">
            <a:solidFill>
              <a:srgbClr val="0B57A2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4E59570-A054-4C62-AE04-65D14F22B2B4}"/>
              </a:ext>
            </a:extLst>
          </p:cNvPr>
          <p:cNvSpPr txBox="1"/>
          <p:nvPr/>
        </p:nvSpPr>
        <p:spPr>
          <a:xfrm>
            <a:off x="1955709" y="1874506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김루피</a:t>
            </a:r>
            <a:r>
              <a:rPr lang="ko-KR" altLang="en-US" sz="2000" b="1" dirty="0"/>
              <a:t> 님의</a:t>
            </a:r>
            <a:endParaRPr lang="en-US" altLang="ko-KR" sz="2000" b="1" dirty="0"/>
          </a:p>
          <a:p>
            <a:r>
              <a:rPr lang="ko-KR" altLang="en-US" sz="2000" b="1" dirty="0"/>
              <a:t>프로필 입니다😊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D8FECC8-C130-4387-8C68-00C3F2AA61A0}"/>
              </a:ext>
            </a:extLst>
          </p:cNvPr>
          <p:cNvGrpSpPr/>
          <p:nvPr/>
        </p:nvGrpSpPr>
        <p:grpSpPr>
          <a:xfrm>
            <a:off x="1468878" y="1537546"/>
            <a:ext cx="388720" cy="200055"/>
            <a:chOff x="4727047" y="5307508"/>
            <a:chExt cx="388720" cy="20005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20A8C30-307E-48D5-9942-2218376132D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TextBox 27">
              <a:extLst>
                <a:ext uri="{FF2B5EF4-FFF2-40B4-BE49-F238E27FC236}">
                  <a16:creationId xmlns:a16="http://schemas.microsoft.com/office/drawing/2014/main" id="{F67BFCE0-E079-4F0B-AF75-8B4B69963BF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9205DA7-E6C7-46E2-80F3-146D64FD8914}"/>
              </a:ext>
            </a:extLst>
          </p:cNvPr>
          <p:cNvGrpSpPr/>
          <p:nvPr/>
        </p:nvGrpSpPr>
        <p:grpSpPr>
          <a:xfrm>
            <a:off x="2647347" y="1771609"/>
            <a:ext cx="388720" cy="200055"/>
            <a:chOff x="4727047" y="5307508"/>
            <a:chExt cx="388720" cy="200055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5B29D006-5103-4403-BB92-8367B88296E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TextBox 27">
              <a:extLst>
                <a:ext uri="{FF2B5EF4-FFF2-40B4-BE49-F238E27FC236}">
                  <a16:creationId xmlns:a16="http://schemas.microsoft.com/office/drawing/2014/main" id="{D8B7B752-B063-4D3E-BC56-2D35A5FF6AB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79862D-02BD-4B2B-9784-3A2EE463447C}"/>
              </a:ext>
            </a:extLst>
          </p:cNvPr>
          <p:cNvGrpSpPr/>
          <p:nvPr/>
        </p:nvGrpSpPr>
        <p:grpSpPr>
          <a:xfrm>
            <a:off x="5030330" y="1891570"/>
            <a:ext cx="1419450" cy="683854"/>
            <a:chOff x="546916" y="2677699"/>
            <a:chExt cx="1419450" cy="683854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E5FC59D-C5B4-449E-A876-CC7740D09BF9}"/>
                </a:ext>
              </a:extLst>
            </p:cNvPr>
            <p:cNvGrpSpPr/>
            <p:nvPr/>
          </p:nvGrpSpPr>
          <p:grpSpPr>
            <a:xfrm>
              <a:off x="546916" y="2717120"/>
              <a:ext cx="1273013" cy="644433"/>
              <a:chOff x="546916" y="2717120"/>
              <a:chExt cx="1273013" cy="644433"/>
            </a:xfrm>
          </p:grpSpPr>
          <p:sp>
            <p:nvSpPr>
              <p:cNvPr id="58" name="하트 57">
                <a:extLst>
                  <a:ext uri="{FF2B5EF4-FFF2-40B4-BE49-F238E27FC236}">
                    <a16:creationId xmlns:a16="http://schemas.microsoft.com/office/drawing/2014/main" id="{FA312658-7F26-42B9-9FFA-1319B688381E}"/>
                  </a:ext>
                </a:extLst>
              </p:cNvPr>
              <p:cNvSpPr/>
              <p:nvPr/>
            </p:nvSpPr>
            <p:spPr>
              <a:xfrm>
                <a:off x="563723" y="2800410"/>
                <a:ext cx="187304" cy="156584"/>
              </a:xfrm>
              <a:prstGeom prst="hear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58D4E4-F6F3-4F20-AB2E-DD728806F0ED}"/>
                  </a:ext>
                </a:extLst>
              </p:cNvPr>
              <p:cNvSpPr txBox="1"/>
              <p:nvPr/>
            </p:nvSpPr>
            <p:spPr>
              <a:xfrm>
                <a:off x="748714" y="2717120"/>
                <a:ext cx="86113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rgbClr val="FF0000"/>
                    </a:solidFill>
                  </a:rPr>
                  <a:t>LIKE 20</a:t>
                </a:r>
                <a:endParaRPr lang="ko-KR" altLang="en-US" sz="15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26179240-B683-4359-8AE3-2466F4F8FDED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29" t="24483" r="18811" b="18811"/>
              <a:stretch/>
            </p:blipFill>
            <p:spPr>
              <a:xfrm>
                <a:off x="546916" y="3069484"/>
                <a:ext cx="234130" cy="260973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3049413-CD4C-4B1B-BE55-E2063BCD4AA7}"/>
                  </a:ext>
                </a:extLst>
              </p:cNvPr>
              <p:cNvSpPr txBox="1"/>
              <p:nvPr/>
            </p:nvSpPr>
            <p:spPr>
              <a:xfrm>
                <a:off x="751047" y="3038388"/>
                <a:ext cx="10688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rgbClr val="444444"/>
                    </a:solidFill>
                  </a:rPr>
                  <a:t>MESSAGE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C3314DB-9317-4218-8D6E-3A7FD89BB7A4}"/>
                </a:ext>
              </a:extLst>
            </p:cNvPr>
            <p:cNvGrpSpPr/>
            <p:nvPr/>
          </p:nvGrpSpPr>
          <p:grpSpPr>
            <a:xfrm>
              <a:off x="1364518" y="2677699"/>
              <a:ext cx="388720" cy="200055"/>
              <a:chOff x="4727047" y="5307508"/>
              <a:chExt cx="388720" cy="200055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D9F8E710-8B3B-4C6B-A267-FB3FEB61BB6F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4" name="TextBox 27">
                <a:extLst>
                  <a:ext uri="{FF2B5EF4-FFF2-40B4-BE49-F238E27FC236}">
                    <a16:creationId xmlns:a16="http://schemas.microsoft.com/office/drawing/2014/main" id="{00CC2B08-AC45-474C-AC32-CF7184CF960F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0F28E2F-CA34-48A7-B88D-84A5B42E233A}"/>
                </a:ext>
              </a:extLst>
            </p:cNvPr>
            <p:cNvGrpSpPr/>
            <p:nvPr/>
          </p:nvGrpSpPr>
          <p:grpSpPr>
            <a:xfrm>
              <a:off x="1577646" y="3008592"/>
              <a:ext cx="388720" cy="200055"/>
              <a:chOff x="4727047" y="5307508"/>
              <a:chExt cx="388720" cy="200055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B5ACF06F-8359-4A45-A8E5-82D25F57B44E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7" name="TextBox 27">
                <a:extLst>
                  <a:ext uri="{FF2B5EF4-FFF2-40B4-BE49-F238E27FC236}">
                    <a16:creationId xmlns:a16="http://schemas.microsoft.com/office/drawing/2014/main" id="{82C2DC46-8682-4288-9330-62DC97DFBE34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CCFB5E-25FE-49FA-B82F-3E044FFA5936}"/>
              </a:ext>
            </a:extLst>
          </p:cNvPr>
          <p:cNvGrpSpPr/>
          <p:nvPr/>
        </p:nvGrpSpPr>
        <p:grpSpPr>
          <a:xfrm>
            <a:off x="517812" y="3207250"/>
            <a:ext cx="6025882" cy="1882498"/>
            <a:chOff x="517812" y="3501489"/>
            <a:chExt cx="6025882" cy="1882498"/>
          </a:xfrm>
        </p:grpSpPr>
        <p:sp>
          <p:nvSpPr>
            <p:cNvPr id="141" name="모서리가 둥근 직사각형 17">
              <a:extLst>
                <a:ext uri="{FF2B5EF4-FFF2-40B4-BE49-F238E27FC236}">
                  <a16:creationId xmlns:a16="http://schemas.microsoft.com/office/drawing/2014/main" id="{294976AF-1055-4216-82E2-9899BCD644D6}"/>
                </a:ext>
              </a:extLst>
            </p:cNvPr>
            <p:cNvSpPr/>
            <p:nvPr/>
          </p:nvSpPr>
          <p:spPr>
            <a:xfrm>
              <a:off x="1107739" y="4774859"/>
              <a:ext cx="5241595" cy="6091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19487E7-A944-4C44-B5F7-968AB34C6F61}"/>
                </a:ext>
              </a:extLst>
            </p:cNvPr>
            <p:cNvSpPr txBox="1"/>
            <p:nvPr/>
          </p:nvSpPr>
          <p:spPr>
            <a:xfrm>
              <a:off x="517812" y="350148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숙소 후기</a:t>
              </a:r>
            </a:p>
          </p:txBody>
        </p:sp>
        <p:sp>
          <p:nvSpPr>
            <p:cNvPr id="124" name="모서리가 둥근 직사각형 16">
              <a:extLst>
                <a:ext uri="{FF2B5EF4-FFF2-40B4-BE49-F238E27FC236}">
                  <a16:creationId xmlns:a16="http://schemas.microsoft.com/office/drawing/2014/main" id="{504F78DF-2596-4D13-97BF-03DB3A41AB02}"/>
                </a:ext>
              </a:extLst>
            </p:cNvPr>
            <p:cNvSpPr/>
            <p:nvPr/>
          </p:nvSpPr>
          <p:spPr>
            <a:xfrm>
              <a:off x="563722" y="3900273"/>
              <a:ext cx="5808477" cy="79208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44">
              <a:extLst>
                <a:ext uri="{FF2B5EF4-FFF2-40B4-BE49-F238E27FC236}">
                  <a16:creationId xmlns:a16="http://schemas.microsoft.com/office/drawing/2014/main" id="{57B2953D-83E9-4877-8CF2-F3D6BEE3A62F}"/>
                </a:ext>
              </a:extLst>
            </p:cNvPr>
            <p:cNvSpPr/>
            <p:nvPr/>
          </p:nvSpPr>
          <p:spPr>
            <a:xfrm>
              <a:off x="616653" y="3959153"/>
              <a:ext cx="909709" cy="681453"/>
            </a:xfrm>
            <a:prstGeom prst="roundRect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B57A2"/>
                </a:solidFill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5DDB3528-1615-41DB-AF42-EE9ECDDE9F2D}"/>
                </a:ext>
              </a:extLst>
            </p:cNvPr>
            <p:cNvGrpSpPr/>
            <p:nvPr/>
          </p:nvGrpSpPr>
          <p:grpSpPr>
            <a:xfrm>
              <a:off x="1573238" y="4051439"/>
              <a:ext cx="2502608" cy="537146"/>
              <a:chOff x="1573238" y="4051439"/>
              <a:chExt cx="2502608" cy="537146"/>
            </a:xfrm>
          </p:grpSpPr>
          <p:sp>
            <p:nvSpPr>
              <p:cNvPr id="126" name="포인트가 5개인 별 45">
                <a:extLst>
                  <a:ext uri="{FF2B5EF4-FFF2-40B4-BE49-F238E27FC236}">
                    <a16:creationId xmlns:a16="http://schemas.microsoft.com/office/drawing/2014/main" id="{632C2E08-8313-4EFF-908A-7BD336B77F8A}"/>
                  </a:ext>
                </a:extLst>
              </p:cNvPr>
              <p:cNvSpPr/>
              <p:nvPr/>
            </p:nvSpPr>
            <p:spPr>
              <a:xfrm>
                <a:off x="1686980" y="4086609"/>
                <a:ext cx="121048" cy="119024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포인트가 5개인 별 45">
                <a:extLst>
                  <a:ext uri="{FF2B5EF4-FFF2-40B4-BE49-F238E27FC236}">
                    <a16:creationId xmlns:a16="http://schemas.microsoft.com/office/drawing/2014/main" id="{7E907869-A915-4418-BE36-64D491FE175E}"/>
                  </a:ext>
                </a:extLst>
              </p:cNvPr>
              <p:cNvSpPr/>
              <p:nvPr/>
            </p:nvSpPr>
            <p:spPr>
              <a:xfrm>
                <a:off x="1895317" y="4086609"/>
                <a:ext cx="121048" cy="119024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포인트가 5개인 별 45">
                <a:extLst>
                  <a:ext uri="{FF2B5EF4-FFF2-40B4-BE49-F238E27FC236}">
                    <a16:creationId xmlns:a16="http://schemas.microsoft.com/office/drawing/2014/main" id="{64836EFB-198D-4D92-A09B-8F3CFCD5ACD7}"/>
                  </a:ext>
                </a:extLst>
              </p:cNvPr>
              <p:cNvSpPr/>
              <p:nvPr/>
            </p:nvSpPr>
            <p:spPr>
              <a:xfrm>
                <a:off x="2099874" y="4086609"/>
                <a:ext cx="121048" cy="119024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포인트가 5개인 별 45">
                <a:extLst>
                  <a:ext uri="{FF2B5EF4-FFF2-40B4-BE49-F238E27FC236}">
                    <a16:creationId xmlns:a16="http://schemas.microsoft.com/office/drawing/2014/main" id="{39E32995-0713-4EBD-A580-39E006A9D825}"/>
                  </a:ext>
                </a:extLst>
              </p:cNvPr>
              <p:cNvSpPr/>
              <p:nvPr/>
            </p:nvSpPr>
            <p:spPr>
              <a:xfrm>
                <a:off x="2308211" y="4086609"/>
                <a:ext cx="121048" cy="119024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포인트가 5개인 별 45">
                <a:extLst>
                  <a:ext uri="{FF2B5EF4-FFF2-40B4-BE49-F238E27FC236}">
                    <a16:creationId xmlns:a16="http://schemas.microsoft.com/office/drawing/2014/main" id="{B7A22044-8AD3-4AE4-9332-C379DE4DB176}"/>
                  </a:ext>
                </a:extLst>
              </p:cNvPr>
              <p:cNvSpPr/>
              <p:nvPr/>
            </p:nvSpPr>
            <p:spPr>
              <a:xfrm>
                <a:off x="2516548" y="4086609"/>
                <a:ext cx="121048" cy="119024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EE31EA3-E886-45F3-A37C-932F6345B72E}"/>
                  </a:ext>
                </a:extLst>
              </p:cNvPr>
              <p:cNvSpPr txBox="1"/>
              <p:nvPr/>
            </p:nvSpPr>
            <p:spPr>
              <a:xfrm>
                <a:off x="1573238" y="4311586"/>
                <a:ext cx="25026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정말 좋았어요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! </a:t>
                </a:r>
                <a:r>
                  <a:rPr lang="ko-KR" altLang="en-US" sz="12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또 방문하겠습니다</a:t>
                </a:r>
                <a:r>
                  <a: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  <a:sym typeface="Wingdings" panose="05000000000000000000" pitchFamily="2" charset="2"/>
                  </a:rPr>
                  <a:t>:)</a:t>
                </a:r>
                <a:endPara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06F9FAE-1B4C-4533-AF07-164BC83B5C40}"/>
                  </a:ext>
                </a:extLst>
              </p:cNvPr>
              <p:cNvSpPr txBox="1"/>
              <p:nvPr/>
            </p:nvSpPr>
            <p:spPr>
              <a:xfrm>
                <a:off x="2634588" y="4051439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5.0</a:t>
                </a:r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점</a:t>
                </a:r>
              </a:p>
            </p:txBody>
          </p:sp>
        </p:grpSp>
        <p:sp>
          <p:nvSpPr>
            <p:cNvPr id="140" name="굽은 화살표 18">
              <a:extLst>
                <a:ext uri="{FF2B5EF4-FFF2-40B4-BE49-F238E27FC236}">
                  <a16:creationId xmlns:a16="http://schemas.microsoft.com/office/drawing/2014/main" id="{1201C2E2-CC34-497B-8402-708DC2103874}"/>
                </a:ext>
              </a:extLst>
            </p:cNvPr>
            <p:cNvSpPr/>
            <p:nvPr/>
          </p:nvSpPr>
          <p:spPr>
            <a:xfrm rot="10800000" flipH="1">
              <a:off x="778126" y="4801716"/>
              <a:ext cx="252000" cy="252000"/>
            </a:xfrm>
            <a:prstGeom prst="bentArrow">
              <a:avLst/>
            </a:prstGeom>
            <a:solidFill>
              <a:srgbClr val="0B57A2"/>
            </a:solidFill>
            <a:ln>
              <a:solidFill>
                <a:srgbClr val="0B57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BD969D3-0408-4CF1-9652-BA2C735E2C23}"/>
                </a:ext>
              </a:extLst>
            </p:cNvPr>
            <p:cNvSpPr txBox="1"/>
            <p:nvPr/>
          </p:nvSpPr>
          <p:spPr>
            <a:xfrm>
              <a:off x="1857598" y="4940924"/>
              <a:ext cx="30011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저희 숙소를 </a:t>
              </a:r>
              <a:r>
                <a:rPr lang="ko-KR" altLang="en-US" sz="12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이용해주셔서</a:t>
              </a:r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정말 감사합니다</a:t>
              </a:r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45" name="Picture 2" descr="프로필 아이콘 Images, Stock Photos &amp;amp; Vectors | Shutterstock">
              <a:extLst>
                <a:ext uri="{FF2B5EF4-FFF2-40B4-BE49-F238E27FC236}">
                  <a16:creationId xmlns:a16="http://schemas.microsoft.com/office/drawing/2014/main" id="{88BC51E5-A64B-40CC-BDC7-6738C790370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8" t="5576" r="5324" b="12000"/>
            <a:stretch/>
          </p:blipFill>
          <p:spPr bwMode="auto">
            <a:xfrm>
              <a:off x="1259606" y="4870151"/>
              <a:ext cx="418543" cy="418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72584036-64AB-4B50-985C-332C0B3AA51B}"/>
                </a:ext>
              </a:extLst>
            </p:cNvPr>
            <p:cNvGrpSpPr/>
            <p:nvPr/>
          </p:nvGrpSpPr>
          <p:grpSpPr>
            <a:xfrm>
              <a:off x="6154974" y="3785520"/>
              <a:ext cx="388720" cy="200055"/>
              <a:chOff x="4727047" y="5307508"/>
              <a:chExt cx="388720" cy="200055"/>
            </a:xfrm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881A5A34-B4E3-4995-BB92-49405CF78644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8" name="TextBox 27">
                <a:extLst>
                  <a:ext uri="{FF2B5EF4-FFF2-40B4-BE49-F238E27FC236}">
                    <a16:creationId xmlns:a16="http://schemas.microsoft.com/office/drawing/2014/main" id="{A0FA1E3B-3EB3-4981-AA1C-DF49570948C8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7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C007522-9EDD-4442-86E5-0617E59B72EA}"/>
                </a:ext>
              </a:extLst>
            </p:cNvPr>
            <p:cNvGrpSpPr/>
            <p:nvPr/>
          </p:nvGrpSpPr>
          <p:grpSpPr>
            <a:xfrm>
              <a:off x="6154974" y="4676042"/>
              <a:ext cx="388720" cy="200055"/>
              <a:chOff x="4727047" y="5307508"/>
              <a:chExt cx="388720" cy="200055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E3FC26E7-9FEA-4836-BAD5-7C9130C6AA1A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4" name="TextBox 27">
                <a:extLst>
                  <a:ext uri="{FF2B5EF4-FFF2-40B4-BE49-F238E27FC236}">
                    <a16:creationId xmlns:a16="http://schemas.microsoft.com/office/drawing/2014/main" id="{DB175E5C-B440-4C36-B9C1-A70C2CB5645A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8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7D47A2E-AFD9-4523-B56F-C3C90A60A91B}"/>
              </a:ext>
            </a:extLst>
          </p:cNvPr>
          <p:cNvSpPr/>
          <p:nvPr/>
        </p:nvSpPr>
        <p:spPr>
          <a:xfrm>
            <a:off x="607358" y="2716245"/>
            <a:ext cx="1145880" cy="256439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신고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50D7AC85-8D1C-48CB-9592-357D3AA07E9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333CDECE-8E09-4B03-9E35-A0FBE3115E15}"/>
              </a:ext>
            </a:extLst>
          </p:cNvPr>
          <p:cNvGrpSpPr/>
          <p:nvPr/>
        </p:nvGrpSpPr>
        <p:grpSpPr>
          <a:xfrm>
            <a:off x="1553144" y="2629943"/>
            <a:ext cx="388720" cy="200055"/>
            <a:chOff x="4727047" y="5307508"/>
            <a:chExt cx="388720" cy="20005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216CDA45-78FA-43B7-9E05-44A529DF013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TextBox 27">
              <a:extLst>
                <a:ext uri="{FF2B5EF4-FFF2-40B4-BE49-F238E27FC236}">
                  <a16:creationId xmlns:a16="http://schemas.microsoft.com/office/drawing/2014/main" id="{6F49A3EF-18E9-4C67-8962-5553D834200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778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FE86C4AF-BB96-4C32-A829-0AABAD414C1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71488600-2623-4CE4-912B-22114253D043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8B8CA13-9EF3-4F18-9ADD-B08D7DC16B05}"/>
                  </a:ext>
                </a:extLst>
              </p:cNvPr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1: 1 </a:t>
                </a:r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메시지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1DEED0F1-9EF1-4229-8FC6-C4E2BE6C5F11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4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8A49F2C-3547-40BD-89F6-ED009B8AA794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5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516D4B66-345D-4229-AE12-8E20776FF438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3007909-4B32-4732-848F-971FB7A1EA27}"/>
                </a:ext>
              </a:extLst>
            </p:cNvPr>
            <p:cNvSpPr/>
            <p:nvPr userDrawn="1">
              <p:custDataLst>
                <p:tags r:id="rId2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41E2DB9-9B2F-4E1E-87E2-5EEC8CB9D729}"/>
              </a:ext>
            </a:extLst>
          </p:cNvPr>
          <p:cNvGrpSpPr/>
          <p:nvPr/>
        </p:nvGrpSpPr>
        <p:grpSpPr>
          <a:xfrm>
            <a:off x="365321" y="600422"/>
            <a:ext cx="6264697" cy="4873724"/>
            <a:chOff x="93164" y="382250"/>
            <a:chExt cx="6366493" cy="526074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3824D7-5CA8-498D-8249-EF5A9B531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326"/>
            <a:stretch/>
          </p:blipFill>
          <p:spPr>
            <a:xfrm>
              <a:off x="395536" y="553244"/>
              <a:ext cx="6064121" cy="5089748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B89FDBE-D19B-442B-AA38-0366792E5E52}"/>
                </a:ext>
              </a:extLst>
            </p:cNvPr>
            <p:cNvSpPr/>
            <p:nvPr/>
          </p:nvSpPr>
          <p:spPr>
            <a:xfrm>
              <a:off x="395536" y="553244"/>
              <a:ext cx="2290188" cy="508974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C704098-31FE-43DD-AA4D-CC1D9110C45A}"/>
                </a:ext>
              </a:extLst>
            </p:cNvPr>
            <p:cNvGrpSpPr/>
            <p:nvPr/>
          </p:nvGrpSpPr>
          <p:grpSpPr>
            <a:xfrm>
              <a:off x="93164" y="382250"/>
              <a:ext cx="6268900" cy="5067538"/>
              <a:chOff x="93164" y="382250"/>
              <a:chExt cx="6268900" cy="5067538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0079688-A97C-44D1-9FE3-0216E2646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512" y="502377"/>
                <a:ext cx="2506212" cy="393698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577243A-6541-4154-A204-77D5D5EC0BC5}"/>
                  </a:ext>
                </a:extLst>
              </p:cNvPr>
              <p:cNvSpPr/>
              <p:nvPr/>
            </p:nvSpPr>
            <p:spPr>
              <a:xfrm>
                <a:off x="791296" y="697260"/>
                <a:ext cx="1512168" cy="144016"/>
              </a:xfrm>
              <a:prstGeom prst="rect">
                <a:avLst/>
              </a:prstGeom>
              <a:solidFill>
                <a:srgbClr val="EFEFEF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tlCol="0" anchor="ctr"/>
              <a:lstStyle/>
              <a:p>
                <a:r>
                  <a:rPr lang="ko-KR" altLang="en-US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문의하고 싶습니다</a:t>
                </a:r>
                <a:r>
                  <a:rPr lang="en-US" altLang="ko-KR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~</a:t>
                </a:r>
                <a:endPara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AA5890C-08B0-45DA-9D0E-8B62E14C622C}"/>
                  </a:ext>
                </a:extLst>
              </p:cNvPr>
              <p:cNvSpPr/>
              <p:nvPr/>
            </p:nvSpPr>
            <p:spPr>
              <a:xfrm>
                <a:off x="2685724" y="3865612"/>
                <a:ext cx="3614468" cy="122413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95ABDDB-4BA7-4B1D-ADC3-85E696CA591D}"/>
                  </a:ext>
                </a:extLst>
              </p:cNvPr>
              <p:cNvSpPr/>
              <p:nvPr/>
            </p:nvSpPr>
            <p:spPr>
              <a:xfrm>
                <a:off x="2843808" y="523440"/>
                <a:ext cx="735104" cy="30369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r"/>
                <a:r>
                  <a:rPr lang="ko-KR" altLang="en-US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김태민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8BA56FF-685F-401E-B9E6-270D54C9C12B}"/>
                  </a:ext>
                </a:extLst>
              </p:cNvPr>
              <p:cNvSpPr/>
              <p:nvPr/>
            </p:nvSpPr>
            <p:spPr>
              <a:xfrm>
                <a:off x="5565088" y="5233763"/>
                <a:ext cx="735104" cy="216025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r"/>
                <a:endPara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D3ECCA7-F1EC-4060-AD82-75E829389E0E}"/>
                  </a:ext>
                </a:extLst>
              </p:cNvPr>
              <p:cNvGrpSpPr/>
              <p:nvPr/>
            </p:nvGrpSpPr>
            <p:grpSpPr>
              <a:xfrm>
                <a:off x="2685618" y="4674277"/>
                <a:ext cx="1598244" cy="324986"/>
                <a:chOff x="2685724" y="4355863"/>
                <a:chExt cx="1598244" cy="324986"/>
              </a:xfrm>
            </p:grpSpPr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BEEFA99-4A70-41D8-886E-87F8D12815CC}"/>
                    </a:ext>
                  </a:extLst>
                </p:cNvPr>
                <p:cNvSpPr/>
                <p:nvPr/>
              </p:nvSpPr>
              <p:spPr>
                <a:xfrm>
                  <a:off x="3045286" y="4359438"/>
                  <a:ext cx="1238682" cy="3178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r>
                    <a:rPr lang="ko-KR" altLang="en-US" sz="850" dirty="0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문의하고 싶습니다</a:t>
                  </a:r>
                  <a:r>
                    <a:rPr lang="en-US" altLang="ko-KR" sz="850" dirty="0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~</a:t>
                  </a:r>
                  <a:endParaRPr lang="ko-KR" altLang="en-US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C5766C49-7283-4367-BBEA-4719B0B9E7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85724" y="4355863"/>
                  <a:ext cx="302100" cy="324986"/>
                </a:xfrm>
                <a:prstGeom prst="rect">
                  <a:avLst/>
                </a:prstGeom>
              </p:spPr>
            </p:pic>
          </p:grp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1672B6B-BF76-45B1-B994-C2B258569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512" y="892144"/>
                <a:ext cx="2506212" cy="487527"/>
              </a:xfrm>
              <a:prstGeom prst="rect">
                <a:avLst/>
              </a:prstGeom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1517B1E-0866-440F-9896-EF12E84E6E8B}"/>
                  </a:ext>
                </a:extLst>
              </p:cNvPr>
              <p:cNvSpPr/>
              <p:nvPr/>
            </p:nvSpPr>
            <p:spPr>
              <a:xfrm>
                <a:off x="791296" y="1121596"/>
                <a:ext cx="1930148" cy="1955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tlCol="0" anchor="ctr"/>
              <a:lstStyle/>
              <a:p>
                <a:r>
                  <a:rPr lang="ko-KR" altLang="en-US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문의하고 싶어요</a:t>
                </a:r>
                <a:r>
                  <a:rPr lang="en-US" altLang="ko-KR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~</a:t>
                </a:r>
                <a:endPara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1C94816-5C8F-47FC-BF0B-7136AAC8F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8018" y="502377"/>
                <a:ext cx="302100" cy="324986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1F20446-EE22-411C-9048-5E80B840B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67689" y="5244670"/>
                <a:ext cx="220200" cy="205118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447D50A-6429-4B2A-A9D4-ACA11DE4ADC9}"/>
                  </a:ext>
                </a:extLst>
              </p:cNvPr>
              <p:cNvGrpSpPr/>
              <p:nvPr/>
            </p:nvGrpSpPr>
            <p:grpSpPr>
              <a:xfrm>
                <a:off x="93164" y="382250"/>
                <a:ext cx="388720" cy="200055"/>
                <a:chOff x="4727047" y="5307508"/>
                <a:chExt cx="388720" cy="200055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C770325-0983-41B4-9935-A13B4A22A828}"/>
                    </a:ext>
                  </a:extLst>
                </p:cNvPr>
                <p:cNvSpPr/>
                <p:nvPr/>
              </p:nvSpPr>
              <p:spPr>
                <a:xfrm>
                  <a:off x="4831407" y="5317535"/>
                  <a:ext cx="180000" cy="18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50800">
                    <a:srgbClr val="FF0000">
                      <a:alpha val="30000"/>
                    </a:srgbClr>
                  </a:glow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" name="TextBox 27">
                  <a:extLst>
                    <a:ext uri="{FF2B5EF4-FFF2-40B4-BE49-F238E27FC236}">
                      <a16:creationId xmlns:a16="http://schemas.microsoft.com/office/drawing/2014/main" id="{83C03763-F9EE-4258-BB59-6554E5BC952C}"/>
                    </a:ext>
                  </a:extLst>
                </p:cNvPr>
                <p:cNvSpPr txBox="1"/>
                <p:nvPr/>
              </p:nvSpPr>
              <p:spPr>
                <a:xfrm>
                  <a:off x="4727047" y="5307508"/>
                  <a:ext cx="38872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endParaRPr lang="ko-KR" altLang="en-US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14A8BB4-EE6E-4B00-A061-E81E40EE358B}"/>
                  </a:ext>
                </a:extLst>
              </p:cNvPr>
              <p:cNvGrpSpPr/>
              <p:nvPr/>
            </p:nvGrpSpPr>
            <p:grpSpPr>
              <a:xfrm>
                <a:off x="2526141" y="382250"/>
                <a:ext cx="388720" cy="200055"/>
                <a:chOff x="4727047" y="5307508"/>
                <a:chExt cx="388720" cy="200055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AB272715-5B3D-418B-BA7A-8E2644B23871}"/>
                    </a:ext>
                  </a:extLst>
                </p:cNvPr>
                <p:cNvSpPr/>
                <p:nvPr/>
              </p:nvSpPr>
              <p:spPr>
                <a:xfrm>
                  <a:off x="4831407" y="5317535"/>
                  <a:ext cx="180000" cy="18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50800">
                    <a:srgbClr val="FF0000">
                      <a:alpha val="30000"/>
                    </a:srgbClr>
                  </a:glow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" name="TextBox 27">
                  <a:extLst>
                    <a:ext uri="{FF2B5EF4-FFF2-40B4-BE49-F238E27FC236}">
                      <a16:creationId xmlns:a16="http://schemas.microsoft.com/office/drawing/2014/main" id="{90200D63-E475-4F33-A756-390D00ABADE5}"/>
                    </a:ext>
                  </a:extLst>
                </p:cNvPr>
                <p:cNvSpPr txBox="1"/>
                <p:nvPr/>
              </p:nvSpPr>
              <p:spPr>
                <a:xfrm>
                  <a:off x="4727047" y="5307508"/>
                  <a:ext cx="38872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5A1717E-904E-4239-97E5-9994719A96BC}"/>
                  </a:ext>
                </a:extLst>
              </p:cNvPr>
              <p:cNvSpPr/>
              <p:nvPr/>
            </p:nvSpPr>
            <p:spPr>
              <a:xfrm>
                <a:off x="6003884" y="523839"/>
                <a:ext cx="358180" cy="29496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10E7788-634F-4F05-8871-F5A71D654C79}"/>
                  </a:ext>
                </a:extLst>
              </p:cNvPr>
              <p:cNvGrpSpPr/>
              <p:nvPr/>
            </p:nvGrpSpPr>
            <p:grpSpPr>
              <a:xfrm>
                <a:off x="2738359" y="5089748"/>
                <a:ext cx="388720" cy="200055"/>
                <a:chOff x="4727047" y="5307508"/>
                <a:chExt cx="388720" cy="200055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ABD19BB8-94FE-415D-A185-AFB44E3D00A8}"/>
                    </a:ext>
                  </a:extLst>
                </p:cNvPr>
                <p:cNvSpPr/>
                <p:nvPr/>
              </p:nvSpPr>
              <p:spPr>
                <a:xfrm>
                  <a:off x="4831407" y="5317535"/>
                  <a:ext cx="180000" cy="18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glow rad="50800">
                    <a:srgbClr val="FF0000">
                      <a:alpha val="30000"/>
                    </a:srgbClr>
                  </a:glow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1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9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" name="TextBox 27">
                  <a:extLst>
                    <a:ext uri="{FF2B5EF4-FFF2-40B4-BE49-F238E27FC236}">
                      <a16:creationId xmlns:a16="http://schemas.microsoft.com/office/drawing/2014/main" id="{2B636A58-3520-4C6C-AC74-40AE3E8262F7}"/>
                    </a:ext>
                  </a:extLst>
                </p:cNvPr>
                <p:cNvSpPr txBox="1"/>
                <p:nvPr/>
              </p:nvSpPr>
              <p:spPr>
                <a:xfrm>
                  <a:off x="4727047" y="5307508"/>
                  <a:ext cx="38872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1" hangingPunct="1">
                    <a:defRPr sz="140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CFCBA96B-81D9-4836-B52F-87CA6D041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677735"/>
              </p:ext>
            </p:extLst>
          </p:nvPr>
        </p:nvGraphicFramePr>
        <p:xfrm>
          <a:off x="6979021" y="0"/>
          <a:ext cx="2164979" cy="1211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Chatting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채팅방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목록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 해당 채팅방으로 이동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회원과의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채팅방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입력하고 싶은 내용을 입력 후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채팅방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상대에게 전송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441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808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969B21E6-927F-4573-9D5D-4B8B2CF5D76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933893F3-856C-4F68-BC32-DF4536065338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62E99055-B6DD-45F5-9977-C4843ECC4E3F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숙소 정보 메인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7A1554E-D76B-4164-85DC-0F9E123A2641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C373A30-E6AD-477C-9BB9-0D77F8DB8A79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A613770-8260-495A-8412-663E3988421B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1C696EF-7A6B-4E22-93B1-AB62DD097DA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6FF0196C-9172-4FFB-B0B9-E71E40D935C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0" name="Track">
              <a:extLst>
                <a:ext uri="{FF2B5EF4-FFF2-40B4-BE49-F238E27FC236}">
                  <a16:creationId xmlns:a16="http://schemas.microsoft.com/office/drawing/2014/main" id="{1470334E-B8AC-4562-9AF7-80C314B32FAA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58A20FA9-121F-48B9-B44B-E37F8920B68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46E67DB-19E3-49CB-9D68-CC42D5C2F17A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650CF575-7807-4E0F-AB1C-B571FD618B3D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3597679-0F28-4AAA-836F-BBB769859CDA}"/>
              </a:ext>
            </a:extLst>
          </p:cNvPr>
          <p:cNvGrpSpPr/>
          <p:nvPr/>
        </p:nvGrpSpPr>
        <p:grpSpPr>
          <a:xfrm>
            <a:off x="247722" y="1201316"/>
            <a:ext cx="6334902" cy="3463333"/>
            <a:chOff x="247722" y="1493312"/>
            <a:chExt cx="6334902" cy="346333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683A1C1-0AB4-45F9-BB00-0E48F1EB1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441" r="2401" b="3106"/>
            <a:stretch/>
          </p:blipFill>
          <p:spPr>
            <a:xfrm>
              <a:off x="395536" y="1783630"/>
              <a:ext cx="3571691" cy="2111796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155FF71-CEC1-4927-AC0C-6F18131F2D3F}"/>
                </a:ext>
              </a:extLst>
            </p:cNvPr>
            <p:cNvSpPr/>
            <p:nvPr/>
          </p:nvSpPr>
          <p:spPr>
            <a:xfrm>
              <a:off x="467544" y="1879202"/>
              <a:ext cx="1368152" cy="93610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5BBE2D0-0470-4D60-9910-AFB6E74236FC}"/>
                </a:ext>
              </a:extLst>
            </p:cNvPr>
            <p:cNvSpPr/>
            <p:nvPr/>
          </p:nvSpPr>
          <p:spPr>
            <a:xfrm>
              <a:off x="497692" y="1879202"/>
              <a:ext cx="1256932" cy="856660"/>
            </a:xfrm>
            <a:prstGeom prst="roundRect">
              <a:avLst>
                <a:gd name="adj" fmla="val 5144"/>
              </a:avLst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20C917-2A18-46A2-9464-D23D97F7BB67}"/>
                </a:ext>
              </a:extLst>
            </p:cNvPr>
            <p:cNvSpPr/>
            <p:nvPr/>
          </p:nvSpPr>
          <p:spPr>
            <a:xfrm>
              <a:off x="2208437" y="2164069"/>
              <a:ext cx="832907" cy="22077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93E5B5-F4D9-4769-8F49-2B5386692FFD}"/>
                </a:ext>
              </a:extLst>
            </p:cNvPr>
            <p:cNvSpPr/>
            <p:nvPr/>
          </p:nvSpPr>
          <p:spPr>
            <a:xfrm>
              <a:off x="1827896" y="2258059"/>
              <a:ext cx="832907" cy="22077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83904B-1CED-4BC8-9B5B-14D0FB10B4DA}"/>
                </a:ext>
              </a:extLst>
            </p:cNvPr>
            <p:cNvSpPr/>
            <p:nvPr/>
          </p:nvSpPr>
          <p:spPr>
            <a:xfrm>
              <a:off x="1827896" y="1827594"/>
              <a:ext cx="871896" cy="14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3425010-1F55-4009-9DED-39A2C6795AC0}"/>
                </a:ext>
              </a:extLst>
            </p:cNvPr>
            <p:cNvSpPr/>
            <p:nvPr/>
          </p:nvSpPr>
          <p:spPr>
            <a:xfrm>
              <a:off x="2208437" y="3219251"/>
              <a:ext cx="832907" cy="22077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AE0302D-582F-4127-9EC9-25B6E815DC2F}"/>
                </a:ext>
              </a:extLst>
            </p:cNvPr>
            <p:cNvSpPr/>
            <p:nvPr/>
          </p:nvSpPr>
          <p:spPr>
            <a:xfrm>
              <a:off x="1827896" y="3313241"/>
              <a:ext cx="832907" cy="22077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A3984B2-636E-432C-9D9B-F3CBAEE1CA68}"/>
                </a:ext>
              </a:extLst>
            </p:cNvPr>
            <p:cNvSpPr/>
            <p:nvPr/>
          </p:nvSpPr>
          <p:spPr>
            <a:xfrm>
              <a:off x="1827895" y="2882776"/>
              <a:ext cx="1039913" cy="17444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CE763E3-CAD6-4598-BB2E-B5157E85C357}"/>
                </a:ext>
              </a:extLst>
            </p:cNvPr>
            <p:cNvSpPr/>
            <p:nvPr/>
          </p:nvSpPr>
          <p:spPr>
            <a:xfrm>
              <a:off x="462019" y="2910375"/>
              <a:ext cx="1368152" cy="93610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0342EAA-7240-41CB-8AE4-620471EEAF22}"/>
                </a:ext>
              </a:extLst>
            </p:cNvPr>
            <p:cNvSpPr/>
            <p:nvPr/>
          </p:nvSpPr>
          <p:spPr>
            <a:xfrm>
              <a:off x="497692" y="2927218"/>
              <a:ext cx="1256932" cy="856660"/>
            </a:xfrm>
            <a:prstGeom prst="roundRect">
              <a:avLst>
                <a:gd name="adj" fmla="val 5144"/>
              </a:avLst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8AC879B-D8A9-4870-96FF-4E45E8C55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8140" r="2695" b="8962"/>
            <a:stretch/>
          </p:blipFill>
          <p:spPr>
            <a:xfrm>
              <a:off x="395536" y="3895426"/>
              <a:ext cx="3571691" cy="1061219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E5D1343-B49B-4C87-99F4-A18D8E4072C5}"/>
                </a:ext>
              </a:extLst>
            </p:cNvPr>
            <p:cNvSpPr/>
            <p:nvPr/>
          </p:nvSpPr>
          <p:spPr>
            <a:xfrm>
              <a:off x="442082" y="3945224"/>
              <a:ext cx="1368152" cy="93610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CB974A6-1099-448D-94C1-8F9A304A92BC}"/>
                </a:ext>
              </a:extLst>
            </p:cNvPr>
            <p:cNvSpPr/>
            <p:nvPr/>
          </p:nvSpPr>
          <p:spPr>
            <a:xfrm>
              <a:off x="497692" y="3990495"/>
              <a:ext cx="1256932" cy="856660"/>
            </a:xfrm>
            <a:prstGeom prst="roundRect">
              <a:avLst>
                <a:gd name="adj" fmla="val 5144"/>
              </a:avLst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49178B-3516-4FD3-8499-997C6CCEA8B9}"/>
                </a:ext>
              </a:extLst>
            </p:cNvPr>
            <p:cNvSpPr/>
            <p:nvPr/>
          </p:nvSpPr>
          <p:spPr>
            <a:xfrm>
              <a:off x="2208437" y="4282975"/>
              <a:ext cx="832907" cy="22077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56C8A48-B3BF-4129-93E1-25006AE7CF11}"/>
                </a:ext>
              </a:extLst>
            </p:cNvPr>
            <p:cNvSpPr/>
            <p:nvPr/>
          </p:nvSpPr>
          <p:spPr>
            <a:xfrm>
              <a:off x="1827896" y="4376965"/>
              <a:ext cx="943904" cy="30392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83EB7E6-BF17-4EAD-81D5-AABC691AD584}"/>
                </a:ext>
              </a:extLst>
            </p:cNvPr>
            <p:cNvSpPr/>
            <p:nvPr/>
          </p:nvSpPr>
          <p:spPr>
            <a:xfrm>
              <a:off x="1827896" y="3946500"/>
              <a:ext cx="871896" cy="14625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6AD3555-9943-4ABC-A5D1-262919B5E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" b="399"/>
            <a:stretch/>
          </p:blipFill>
          <p:spPr>
            <a:xfrm>
              <a:off x="3967227" y="1783631"/>
              <a:ext cx="2615397" cy="2013042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F50C7AE-47B4-4574-B546-1D8D16E8379D}"/>
                </a:ext>
              </a:extLst>
            </p:cNvPr>
            <p:cNvGrpSpPr/>
            <p:nvPr/>
          </p:nvGrpSpPr>
          <p:grpSpPr>
            <a:xfrm>
              <a:off x="247722" y="1493312"/>
              <a:ext cx="388720" cy="200055"/>
              <a:chOff x="4727047" y="5307508"/>
              <a:chExt cx="388720" cy="20005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06576C8-2D0C-4C65-975F-46CDCBAD64C1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27">
                <a:extLst>
                  <a:ext uri="{FF2B5EF4-FFF2-40B4-BE49-F238E27FC236}">
                    <a16:creationId xmlns:a16="http://schemas.microsoft.com/office/drawing/2014/main" id="{92080C68-2891-40FD-A3E2-487C1342719B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6CFE3F9-9615-42E7-A47C-04D5C8057A5C}"/>
                </a:ext>
              </a:extLst>
            </p:cNvPr>
            <p:cNvGrpSpPr/>
            <p:nvPr/>
          </p:nvGrpSpPr>
          <p:grpSpPr>
            <a:xfrm>
              <a:off x="292295" y="1787114"/>
              <a:ext cx="388720" cy="200055"/>
              <a:chOff x="4727047" y="5307508"/>
              <a:chExt cx="388720" cy="20005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80D71FB-732D-4D0E-80BC-4A4664FA4000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TextBox 27">
                <a:extLst>
                  <a:ext uri="{FF2B5EF4-FFF2-40B4-BE49-F238E27FC236}">
                    <a16:creationId xmlns:a16="http://schemas.microsoft.com/office/drawing/2014/main" id="{8C1610DF-1504-45C9-9481-EDEB74716AB8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943B1D4-4340-480A-9A8E-AB9DC0C3D870}"/>
                </a:ext>
              </a:extLst>
            </p:cNvPr>
            <p:cNvGrpSpPr/>
            <p:nvPr/>
          </p:nvGrpSpPr>
          <p:grpSpPr>
            <a:xfrm>
              <a:off x="3546871" y="2120179"/>
              <a:ext cx="388720" cy="200055"/>
              <a:chOff x="4727047" y="5307508"/>
              <a:chExt cx="388720" cy="20005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5EE8F53-FDE0-4E39-B007-BADD57AEEB0E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27">
                <a:extLst>
                  <a:ext uri="{FF2B5EF4-FFF2-40B4-BE49-F238E27FC236}">
                    <a16:creationId xmlns:a16="http://schemas.microsoft.com/office/drawing/2014/main" id="{B2A9167D-0E07-4003-9716-9C46E20BBDD3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CE84FBE-0198-45AF-8E7A-386A586A2ECC}"/>
                </a:ext>
              </a:extLst>
            </p:cNvPr>
            <p:cNvGrpSpPr/>
            <p:nvPr/>
          </p:nvGrpSpPr>
          <p:grpSpPr>
            <a:xfrm>
              <a:off x="4872286" y="2639473"/>
              <a:ext cx="388720" cy="200055"/>
              <a:chOff x="4727047" y="5307508"/>
              <a:chExt cx="388720" cy="20005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D66BEDE-4BBA-41E5-8A49-C1F64F73E484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2F7A0768-5730-4E1D-B150-34EB8B9003E8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4DBC96F4-5E0D-4AB7-8642-0D5D190AB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036074"/>
              </p:ext>
            </p:extLst>
          </p:nvPr>
        </p:nvGraphicFramePr>
        <p:xfrm>
          <a:off x="6979021" y="0"/>
          <a:ext cx="2164979" cy="2404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정보 페이지에서 숙소 정보와 지도 정보 표기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정보 페이지 이동 버튼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전체영역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706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이미지는 대표 이미지를 노출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이름은 호스트가 지정한 이름 표기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♡ 표시 클릭 시 위시리스트에 추가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숙소의 최대 인원 수 표기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게스트들이 남긴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별점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후기 표기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박 요금과 총 금액 표기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특정 숙소에 마우스 오버할 시 우측 지도에 숙소 위치 노출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전체영역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9A970039-D35A-4E2B-9474-5A2C77C0067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C9B2F73-FF03-409C-A4F0-32BEB185D4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49166CD-5B06-43AF-89F7-461018AFEED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pic>
        <p:nvPicPr>
          <p:cNvPr id="56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E1964A6B-1594-41D8-BC8F-60CC301A4E70}"/>
              </a:ext>
            </a:extLst>
          </p:cNvPr>
          <p:cNvPicPr>
            <a:picLocks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985324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20CEC67-6E9D-46B7-9455-8F56E599407B}"/>
              </a:ext>
            </a:extLst>
          </p:cNvPr>
          <p:cNvSpPr txBox="1"/>
          <p:nvPr/>
        </p:nvSpPr>
        <p:spPr>
          <a:xfrm>
            <a:off x="5383314" y="990824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</p:spTree>
    <p:extLst>
      <p:ext uri="{BB962C8B-B14F-4D97-AF65-F5344CB8AC3E}">
        <p14:creationId xmlns:p14="http://schemas.microsoft.com/office/powerpoint/2010/main" val="2830167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B9917820-F021-4F74-92A0-5FFF52DC7C6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6B86835C-449F-4163-8CAF-A90D71A88708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FF1A2F56-256C-41A3-871F-7B30AADB9964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숙소 정보 상세 페이지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1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6AB84B92-E34E-4E81-9E26-35B2609336BE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25FADB2-93D8-4936-8C9A-64F8E425989D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D0DE49B-7A82-47A4-AA1B-1699E7F38E80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F07AA4E-B6C6-4609-8C07-ABA2778C7D4C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DF80DC74-E6CF-45FA-8F16-1CAB27620C7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0" name="Track">
              <a:extLst>
                <a:ext uri="{FF2B5EF4-FFF2-40B4-BE49-F238E27FC236}">
                  <a16:creationId xmlns:a16="http://schemas.microsoft.com/office/drawing/2014/main" id="{20FE0E7D-9C20-410F-94C6-D9786AE391A0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C19B03F4-4A9D-4E41-B5B6-8E5E72D9410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897B5F1-88B6-40F0-A204-F2E634538B13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31A8C531-2B13-4951-B530-41368C6DB172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9BDF61F-7E96-4A49-AD3B-833D13543D1C}"/>
              </a:ext>
            </a:extLst>
          </p:cNvPr>
          <p:cNvGrpSpPr/>
          <p:nvPr/>
        </p:nvGrpSpPr>
        <p:grpSpPr>
          <a:xfrm>
            <a:off x="282221" y="1345332"/>
            <a:ext cx="6306003" cy="3628535"/>
            <a:chOff x="116356" y="1666578"/>
            <a:chExt cx="6306003" cy="362853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6ECF2D-BD12-4C5F-AA88-2BA86D5F3F02}"/>
                </a:ext>
              </a:extLst>
            </p:cNvPr>
            <p:cNvSpPr/>
            <p:nvPr/>
          </p:nvSpPr>
          <p:spPr>
            <a:xfrm>
              <a:off x="395536" y="2029646"/>
              <a:ext cx="1182656" cy="13788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7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주소 </a:t>
              </a:r>
              <a:r>
                <a:rPr lang="en-US" altLang="ko-KR" sz="7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| </a:t>
              </a:r>
              <a:r>
                <a:rPr lang="ko-KR" altLang="en-US" sz="7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강원 속초시 청호로 </a:t>
              </a:r>
              <a:r>
                <a:rPr lang="en-US" altLang="ko-KR" sz="7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</a:t>
              </a:r>
              <a:endParaRPr lang="ko-KR" altLang="en-US" sz="7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428D2A9-851D-4C88-95AF-A4E423974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536" y="1779021"/>
              <a:ext cx="3571691" cy="18184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35152EF-DC4F-4246-A563-27BC8CDC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60117" y="1795934"/>
              <a:ext cx="607251" cy="148017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7405914-706C-4208-8564-1A5B4EB8E940}"/>
                </a:ext>
              </a:extLst>
            </p:cNvPr>
            <p:cNvSpPr/>
            <p:nvPr/>
          </p:nvSpPr>
          <p:spPr>
            <a:xfrm>
              <a:off x="4255259" y="2030305"/>
              <a:ext cx="2167100" cy="1735513"/>
            </a:xfrm>
            <a:prstGeom prst="roundRect">
              <a:avLst>
                <a:gd name="adj" fmla="val 5898"/>
              </a:avLst>
            </a:prstGeom>
            <a:noFill/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A2A4D01-7EC8-427D-893B-E095EA843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0399" t="10272" r="58994" b="85749"/>
            <a:stretch/>
          </p:blipFill>
          <p:spPr>
            <a:xfrm>
              <a:off x="4380170" y="2167526"/>
              <a:ext cx="697326" cy="11863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5916825-0E6C-473B-8323-8CD87BAEB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9688" t="17832" r="11542" b="60199"/>
            <a:stretch/>
          </p:blipFill>
          <p:spPr>
            <a:xfrm>
              <a:off x="4380170" y="2354968"/>
              <a:ext cx="1923989" cy="70224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FDEF0FF-1A18-4529-9809-736E8B411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9688" t="87131" r="11164" b="7829"/>
            <a:stretch/>
          </p:blipFill>
          <p:spPr>
            <a:xfrm>
              <a:off x="4380170" y="3099409"/>
              <a:ext cx="1920022" cy="160002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E1D677F-EB2F-4112-8684-98437C3738A8}"/>
                </a:ext>
              </a:extLst>
            </p:cNvPr>
            <p:cNvGrpSpPr/>
            <p:nvPr/>
          </p:nvGrpSpPr>
          <p:grpSpPr>
            <a:xfrm>
              <a:off x="4411726" y="3339362"/>
              <a:ext cx="1862174" cy="292661"/>
              <a:chOff x="4411726" y="3652563"/>
              <a:chExt cx="1862174" cy="29266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51799315-8E1B-46B5-A072-9B45ED112386}"/>
                  </a:ext>
                </a:extLst>
              </p:cNvPr>
              <p:cNvSpPr/>
              <p:nvPr/>
            </p:nvSpPr>
            <p:spPr>
              <a:xfrm>
                <a:off x="4411726" y="3652563"/>
                <a:ext cx="1862174" cy="292661"/>
              </a:xfrm>
              <a:prstGeom prst="roundRect">
                <a:avLst>
                  <a:gd name="adj" fmla="val 12111"/>
                </a:avLst>
              </a:prstGeom>
              <a:solidFill>
                <a:srgbClr val="2EB1C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850" dirty="0">
                  <a:solidFill>
                    <a:srgbClr val="000000"/>
                  </a:solidFill>
                  <a:latin typeface="BusanBada" panose="02000603000000000000" pitchFamily="2" charset="-127"/>
                  <a:ea typeface="BusanBada" panose="02000603000000000000" pitchFamily="2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96160D-B56B-4F90-8CCC-57DAD80AB4D0}"/>
                  </a:ext>
                </a:extLst>
              </p:cNvPr>
              <p:cNvSpPr txBox="1"/>
              <p:nvPr/>
            </p:nvSpPr>
            <p:spPr>
              <a:xfrm>
                <a:off x="5056710" y="3729780"/>
                <a:ext cx="56297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/>
                    </a:solidFill>
                    <a:latin typeface="BusanBada" panose="02000603000000000000" pitchFamily="2" charset="-127"/>
                    <a:ea typeface="BusanBada" panose="02000603000000000000" pitchFamily="2" charset="-127"/>
                  </a:rPr>
                  <a:t>예약하기</a:t>
                </a: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4F8D463-D6AB-4882-A71A-24C457CD8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7947" y="2167526"/>
              <a:ext cx="3853764" cy="149303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6F42810-32D4-482B-BB61-F942425C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55259" y="4037585"/>
              <a:ext cx="2167100" cy="125752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7B5C34B-A9E6-4DD6-AFEE-978BE63C7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55259" y="3836056"/>
              <a:ext cx="600954" cy="171105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02BD459-8B3B-4AB2-97A2-A193A6AAFCFC}"/>
                </a:ext>
              </a:extLst>
            </p:cNvPr>
            <p:cNvCxnSpPr>
              <a:cxnSpLocks/>
            </p:cNvCxnSpPr>
            <p:nvPr/>
          </p:nvCxnSpPr>
          <p:spPr>
            <a:xfrm>
              <a:off x="395536" y="3765818"/>
              <a:ext cx="381398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9F4A3CD-A6D6-4E81-9FAA-1A62E428F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77947" y="3836056"/>
              <a:ext cx="463933" cy="13918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8DAEC1-32D5-4B64-B9B9-2CD25F692251}"/>
                </a:ext>
              </a:extLst>
            </p:cNvPr>
            <p:cNvSpPr txBox="1"/>
            <p:nvPr/>
          </p:nvSpPr>
          <p:spPr>
            <a:xfrm>
              <a:off x="290833" y="4045473"/>
              <a:ext cx="387324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속초해변과 고속버스터미널 옆에 위치해 접근성이 뛰어납니다</a:t>
              </a:r>
              <a:r>
                <a:rPr lang="en-US" altLang="ko-KR" sz="700" dirty="0"/>
                <a:t>. </a:t>
              </a:r>
              <a:r>
                <a:rPr lang="ko-KR" altLang="en-US" sz="700" dirty="0"/>
                <a:t>신축으로 매우 깔끔하며 주차 가능합니다</a:t>
              </a:r>
              <a:r>
                <a:rPr lang="en-US" altLang="ko-KR" sz="700" dirty="0"/>
                <a:t>.</a:t>
              </a:r>
              <a:br>
                <a:rPr lang="ko-KR" altLang="en-US" sz="700" dirty="0"/>
              </a:br>
              <a:r>
                <a:rPr lang="ko-KR" altLang="en-US" sz="700" dirty="0"/>
                <a:t>이마트가 걸어서 </a:t>
              </a:r>
              <a:r>
                <a:rPr lang="en-US" altLang="ko-KR" sz="700" dirty="0"/>
                <a:t>4</a:t>
              </a:r>
              <a:r>
                <a:rPr lang="ko-KR" altLang="en-US" sz="700" dirty="0"/>
                <a:t>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편의점은 </a:t>
              </a:r>
              <a:r>
                <a:rPr lang="en-US" altLang="ko-KR" sz="700" dirty="0"/>
                <a:t>10</a:t>
              </a:r>
              <a:r>
                <a:rPr lang="ko-KR" altLang="en-US" sz="700" dirty="0"/>
                <a:t>초 거리에 있고 주요 관광지 최대 </a:t>
              </a:r>
              <a:r>
                <a:rPr lang="en-US" altLang="ko-KR" sz="700" dirty="0"/>
                <a:t>10</a:t>
              </a:r>
              <a:r>
                <a:rPr lang="ko-KR" altLang="en-US" sz="700" dirty="0"/>
                <a:t>분 내로 모두 갈 수 있습니다</a:t>
              </a:r>
              <a:r>
                <a:rPr lang="en-US" altLang="ko-KR" sz="700" dirty="0"/>
                <a:t>.</a:t>
              </a:r>
              <a:br>
                <a:rPr lang="ko-KR" altLang="en-US" sz="700" dirty="0"/>
              </a:br>
              <a:r>
                <a:rPr lang="ko-KR" altLang="en-US" sz="700" dirty="0"/>
                <a:t>건물 내 오락실과 당구장도 있고 숙소 내에는 </a:t>
              </a:r>
              <a:r>
                <a:rPr lang="ko-KR" altLang="en-US" sz="700" dirty="0" err="1"/>
                <a:t>루프탑</a:t>
              </a:r>
              <a:r>
                <a:rPr lang="ko-KR" altLang="en-US" sz="700" dirty="0"/>
                <a:t> 야외 </a:t>
              </a:r>
              <a:r>
                <a:rPr lang="ko-KR" altLang="en-US" sz="700" dirty="0" err="1"/>
                <a:t>바베큐장을</a:t>
              </a:r>
              <a:r>
                <a:rPr lang="ko-KR" altLang="en-US" sz="700" dirty="0"/>
                <a:t> 갖춰 놀거리가 가득합니다</a:t>
              </a:r>
              <a:r>
                <a:rPr lang="en-US" altLang="ko-KR" sz="700" dirty="0"/>
                <a:t>.</a:t>
              </a:r>
              <a:br>
                <a:rPr lang="ko-KR" altLang="en-US" sz="700" dirty="0"/>
              </a:br>
              <a:r>
                <a:rPr lang="ko-KR" altLang="en-US" sz="700" dirty="0" err="1"/>
                <a:t>바베큐장은</a:t>
              </a:r>
              <a:r>
                <a:rPr lang="ko-KR" altLang="en-US" sz="700" dirty="0"/>
                <a:t> 휴대용버너를 직접 가져오셔서 사용하면 무료</a:t>
              </a:r>
              <a:r>
                <a:rPr lang="en-US" altLang="ko-KR" sz="700" dirty="0"/>
                <a:t>, </a:t>
              </a:r>
              <a:r>
                <a:rPr lang="ko-KR" altLang="en-US" sz="700" dirty="0" err="1"/>
                <a:t>바베큐그릴</a:t>
              </a:r>
              <a:r>
                <a:rPr lang="ko-KR" altLang="en-US" sz="700" dirty="0"/>
                <a:t> 대여 시 유료입니다</a:t>
              </a:r>
              <a:r>
                <a:rPr lang="en-US" altLang="ko-KR" sz="700" dirty="0"/>
                <a:t>.</a:t>
              </a:r>
              <a:br>
                <a:rPr lang="ko-KR" altLang="en-US" sz="700" dirty="0"/>
              </a:br>
              <a:r>
                <a:rPr lang="ko-KR" altLang="en-US" sz="700" dirty="0"/>
                <a:t>아이들도 편하게 묵을 수 있도록 새집증후군 방지 시공을 하였고 아기 침대와 식기도 갖췄습니다</a:t>
              </a:r>
              <a:r>
                <a:rPr lang="en-US" altLang="ko-KR" sz="700" dirty="0"/>
                <a:t>.</a:t>
              </a:r>
              <a:endParaRPr lang="ko-KR" altLang="en-US" sz="700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6611F8F-4119-4D3D-AD43-E926A406D5D9}"/>
                </a:ext>
              </a:extLst>
            </p:cNvPr>
            <p:cNvGrpSpPr/>
            <p:nvPr/>
          </p:nvGrpSpPr>
          <p:grpSpPr>
            <a:xfrm>
              <a:off x="133454" y="1666578"/>
              <a:ext cx="388720" cy="200055"/>
              <a:chOff x="4727047" y="5307508"/>
              <a:chExt cx="388720" cy="200055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379FB725-3210-4055-827C-9A9216003B5D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TextBox 27">
                <a:extLst>
                  <a:ext uri="{FF2B5EF4-FFF2-40B4-BE49-F238E27FC236}">
                    <a16:creationId xmlns:a16="http://schemas.microsoft.com/office/drawing/2014/main" id="{61F30F1B-30E2-4C11-ADD0-8EF9B4723EDC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D8A250F-B618-4ABA-B823-73BF4CA1A7F2}"/>
                </a:ext>
              </a:extLst>
            </p:cNvPr>
            <p:cNvGrpSpPr/>
            <p:nvPr/>
          </p:nvGrpSpPr>
          <p:grpSpPr>
            <a:xfrm>
              <a:off x="133454" y="1973196"/>
              <a:ext cx="388720" cy="200055"/>
              <a:chOff x="4727047" y="5307508"/>
              <a:chExt cx="388720" cy="200055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360A3459-3B33-4F77-B9AA-009025CB6A8B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EA082D9F-172F-4F7F-8853-694A32627CF8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9C1F536-DBBE-4510-BC48-C4C7EA0D4B2A}"/>
                </a:ext>
              </a:extLst>
            </p:cNvPr>
            <p:cNvGrpSpPr/>
            <p:nvPr/>
          </p:nvGrpSpPr>
          <p:grpSpPr>
            <a:xfrm>
              <a:off x="138488" y="2271317"/>
              <a:ext cx="388720" cy="200055"/>
              <a:chOff x="4727047" y="5307508"/>
              <a:chExt cx="388720" cy="200055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52380ACB-42EF-4094-8D9C-06DBE5BEEB82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TextBox 27">
                <a:extLst>
                  <a:ext uri="{FF2B5EF4-FFF2-40B4-BE49-F238E27FC236}">
                    <a16:creationId xmlns:a16="http://schemas.microsoft.com/office/drawing/2014/main" id="{86324EA6-4288-4B23-9442-A712D22E2BAA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6B35094-7F3B-446B-8934-7C8C435F68D5}"/>
                </a:ext>
              </a:extLst>
            </p:cNvPr>
            <p:cNvGrpSpPr/>
            <p:nvPr/>
          </p:nvGrpSpPr>
          <p:grpSpPr>
            <a:xfrm>
              <a:off x="4094626" y="1970978"/>
              <a:ext cx="388720" cy="200055"/>
              <a:chOff x="4727047" y="5307508"/>
              <a:chExt cx="388720" cy="200055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82B6E558-AA44-4244-A7E8-BC921AB375CA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TextBox 27">
                <a:extLst>
                  <a:ext uri="{FF2B5EF4-FFF2-40B4-BE49-F238E27FC236}">
                    <a16:creationId xmlns:a16="http://schemas.microsoft.com/office/drawing/2014/main" id="{FEF27659-2501-4D3D-998F-07CD3AEDBD1D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D791968-BC55-4EE3-9BF7-B77B5DD39E21}"/>
                </a:ext>
              </a:extLst>
            </p:cNvPr>
            <p:cNvGrpSpPr/>
            <p:nvPr/>
          </p:nvGrpSpPr>
          <p:grpSpPr>
            <a:xfrm>
              <a:off x="4211707" y="3268064"/>
              <a:ext cx="388720" cy="200055"/>
              <a:chOff x="4727047" y="5307508"/>
              <a:chExt cx="388720" cy="200055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E459BA0-C568-4D4A-8995-6442A151F277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TextBox 27">
                <a:extLst>
                  <a:ext uri="{FF2B5EF4-FFF2-40B4-BE49-F238E27FC236}">
                    <a16:creationId xmlns:a16="http://schemas.microsoft.com/office/drawing/2014/main" id="{CC031F83-7B23-4D43-A9FE-651D636199AF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5AFDDA6-7674-49D3-9256-0ED2A4B358C3}"/>
                </a:ext>
              </a:extLst>
            </p:cNvPr>
            <p:cNvGrpSpPr/>
            <p:nvPr/>
          </p:nvGrpSpPr>
          <p:grpSpPr>
            <a:xfrm>
              <a:off x="116356" y="3696711"/>
              <a:ext cx="388720" cy="200055"/>
              <a:chOff x="4727047" y="5307508"/>
              <a:chExt cx="388720" cy="200055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5804DD80-12D8-4AB7-A146-DC7E8586FB0E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" name="TextBox 27">
                <a:extLst>
                  <a:ext uri="{FF2B5EF4-FFF2-40B4-BE49-F238E27FC236}">
                    <a16:creationId xmlns:a16="http://schemas.microsoft.com/office/drawing/2014/main" id="{4C6A45D0-4088-4FCF-8CBB-9588006381F6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24EABF-2DB5-4637-88DE-3BE42A188381}"/>
                </a:ext>
              </a:extLst>
            </p:cNvPr>
            <p:cNvGrpSpPr/>
            <p:nvPr/>
          </p:nvGrpSpPr>
          <p:grpSpPr>
            <a:xfrm>
              <a:off x="4049862" y="3940214"/>
              <a:ext cx="388720" cy="200055"/>
              <a:chOff x="4727047" y="5307508"/>
              <a:chExt cx="388720" cy="200055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B414EED-3F0F-4329-BDE6-0D5CD1908FF8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" name="TextBox 27">
                <a:extLst>
                  <a:ext uri="{FF2B5EF4-FFF2-40B4-BE49-F238E27FC236}">
                    <a16:creationId xmlns:a16="http://schemas.microsoft.com/office/drawing/2014/main" id="{1253B8D2-6F8E-4583-BAB1-6DD07C3C8B0B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7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530D246E-0FF5-4860-8577-F7FB10D0289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6C099F8-9F9C-413D-A652-34585D7FA4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26CC3AC-342A-4F49-A9AA-679BA78F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95194"/>
              </p:ext>
            </p:extLst>
          </p:nvPr>
        </p:nvGraphicFramePr>
        <p:xfrm>
          <a:off x="6979021" y="0"/>
          <a:ext cx="2164979" cy="2462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이름 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| </a:t>
                      </a:r>
                      <a:r>
                        <a:rPr lang="ko-KR" altLang="en-US" sz="7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별점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후기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표기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상세 주소 표기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이미지 노출 및 사진 모두 보기 버튼 표기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상단에 </a:t>
                      </a:r>
                      <a:r>
                        <a:rPr lang="en-US" altLang="ko-KR" sz="7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박 요금 표기</a:t>
                      </a:r>
                      <a:endParaRPr lang="en-US" altLang="ko-KR" sz="7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체크인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체크아웃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인원 선택 박스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날짜와 인원에 따른 총액 표기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예약하기 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2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 페이지 이동 버튼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전체영역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설명 작성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35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상세 주소에 따른 숙소 위치 지도에 표기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861564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7A9783BF-56D6-4AEF-B52B-966A132EE419}"/>
              </a:ext>
            </a:extLst>
          </p:cNvPr>
          <p:cNvGrpSpPr/>
          <p:nvPr/>
        </p:nvGrpSpPr>
        <p:grpSpPr>
          <a:xfrm>
            <a:off x="5383314" y="985324"/>
            <a:ext cx="1254020" cy="288000"/>
            <a:chOff x="5383314" y="985324"/>
            <a:chExt cx="1254020" cy="288000"/>
          </a:xfrm>
        </p:grpSpPr>
        <p:pic>
          <p:nvPicPr>
            <p:cNvPr id="66" name="Picture 2" descr="프로필 아이콘 Images, Stock Photos &amp;amp; Vectors | Shutterstock">
              <a:extLst>
                <a:ext uri="{FF2B5EF4-FFF2-40B4-BE49-F238E27FC236}">
                  <a16:creationId xmlns:a16="http://schemas.microsoft.com/office/drawing/2014/main" id="{7B581FA3-8B89-4D79-9B0A-FB971C00953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8" t="5576" r="5324" b="12000"/>
            <a:stretch/>
          </p:blipFill>
          <p:spPr bwMode="auto">
            <a:xfrm>
              <a:off x="6349334" y="98532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8E40360-A8D0-4502-BBB7-D9494ABF09CD}"/>
                </a:ext>
              </a:extLst>
            </p:cNvPr>
            <p:cNvSpPr txBox="1"/>
            <p:nvPr/>
          </p:nvSpPr>
          <p:spPr>
            <a:xfrm>
              <a:off x="5383314" y="990824"/>
              <a:ext cx="988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홍길동 님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C284E8EC-DB70-447D-A1DE-B5AC8A66FAD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49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B6D8F2D4-48D8-4594-A38D-6352D98C5E8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C3091AD8-5819-4363-A633-4FDFB845E517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C81579F-88C2-41C1-9390-B720EE6CAC86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숙소 정보 상세 페이지 </a:t>
                </a:r>
                <a:r>
                  <a:rPr lang="en-US" altLang="ko-KR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C221593-EC89-4302-8114-A3CC5C760A9C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DCD29FC-FBA3-43C2-82BF-8DFECBC8FD18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C0C1E74-FA06-40CF-8824-8AAEB632652C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789F4ADA-CF14-4355-BB97-01208B12EB32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D97FD662-B024-4170-B824-63D08E5D5E9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0" name="Track">
              <a:extLst>
                <a:ext uri="{FF2B5EF4-FFF2-40B4-BE49-F238E27FC236}">
                  <a16:creationId xmlns:a16="http://schemas.microsoft.com/office/drawing/2014/main" id="{59B7AF47-6C87-4317-A5E6-493029C5FDE5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41794EB5-F498-4B3F-9F42-003B9D40EFB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36ACCBF-A6EE-47C5-A5EC-D6B9F47CD752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DAEC9DED-F57F-4551-8B56-4192E71821A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F12670F-7920-4460-9DE4-97A179BCDF7B}"/>
              </a:ext>
            </a:extLst>
          </p:cNvPr>
          <p:cNvGrpSpPr/>
          <p:nvPr/>
        </p:nvGrpSpPr>
        <p:grpSpPr>
          <a:xfrm>
            <a:off x="264479" y="1417340"/>
            <a:ext cx="6281333" cy="2593621"/>
            <a:chOff x="141026" y="1992071"/>
            <a:chExt cx="6281333" cy="259362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6FF198B-4265-43BC-A5C6-301DAE4A9F97}"/>
                </a:ext>
              </a:extLst>
            </p:cNvPr>
            <p:cNvSpPr/>
            <p:nvPr/>
          </p:nvSpPr>
          <p:spPr>
            <a:xfrm>
              <a:off x="4255259" y="2030305"/>
              <a:ext cx="2167100" cy="1735513"/>
            </a:xfrm>
            <a:prstGeom prst="roundRect">
              <a:avLst>
                <a:gd name="adj" fmla="val 5898"/>
              </a:avLst>
            </a:prstGeom>
            <a:noFill/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76388BE-8D38-4D7E-A279-96816DA7B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399" t="10272" r="58994" b="85749"/>
            <a:stretch/>
          </p:blipFill>
          <p:spPr>
            <a:xfrm>
              <a:off x="4380170" y="2167526"/>
              <a:ext cx="697326" cy="11863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E42A0F9-74EF-42B7-B7E2-A5424C45A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688" t="17832" r="11542" b="60199"/>
            <a:stretch/>
          </p:blipFill>
          <p:spPr>
            <a:xfrm>
              <a:off x="4380170" y="2354968"/>
              <a:ext cx="1923989" cy="7022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D300071-1B0E-4B82-9087-F20D2BB647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688" t="87131" r="11164" b="7829"/>
            <a:stretch/>
          </p:blipFill>
          <p:spPr>
            <a:xfrm>
              <a:off x="4380170" y="3099409"/>
              <a:ext cx="1920022" cy="160002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BAFDFE5-F880-4201-8E90-4BE9566EC1EB}"/>
                </a:ext>
              </a:extLst>
            </p:cNvPr>
            <p:cNvGrpSpPr/>
            <p:nvPr/>
          </p:nvGrpSpPr>
          <p:grpSpPr>
            <a:xfrm>
              <a:off x="4411726" y="3339362"/>
              <a:ext cx="1862174" cy="292661"/>
              <a:chOff x="4411726" y="3652563"/>
              <a:chExt cx="1862174" cy="292661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9503BF0-5C19-4B72-853B-A11F99FAC377}"/>
                  </a:ext>
                </a:extLst>
              </p:cNvPr>
              <p:cNvSpPr/>
              <p:nvPr/>
            </p:nvSpPr>
            <p:spPr>
              <a:xfrm>
                <a:off x="4411726" y="3652563"/>
                <a:ext cx="1862174" cy="292661"/>
              </a:xfrm>
              <a:prstGeom prst="roundRect">
                <a:avLst>
                  <a:gd name="adj" fmla="val 12111"/>
                </a:avLst>
              </a:prstGeom>
              <a:solidFill>
                <a:srgbClr val="2EB1C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850" dirty="0">
                  <a:solidFill>
                    <a:srgbClr val="000000"/>
                  </a:solidFill>
                  <a:latin typeface="BusanBada" panose="02000603000000000000" pitchFamily="2" charset="-127"/>
                  <a:ea typeface="BusanBada" panose="02000603000000000000" pitchFamily="2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2C3085-C530-4B82-9DB9-CC6B9CDC0B19}"/>
                  </a:ext>
                </a:extLst>
              </p:cNvPr>
              <p:cNvSpPr txBox="1"/>
              <p:nvPr/>
            </p:nvSpPr>
            <p:spPr>
              <a:xfrm>
                <a:off x="5056710" y="3729780"/>
                <a:ext cx="56297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/>
                    </a:solidFill>
                    <a:latin typeface="BusanBada" panose="02000603000000000000" pitchFamily="2" charset="-127"/>
                    <a:ea typeface="BusanBada" panose="02000603000000000000" pitchFamily="2" charset="-127"/>
                  </a:rPr>
                  <a:t>예약하기</a:t>
                </a: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FEF0D42-EEE5-421C-91F6-CF85C68AE00B}"/>
                </a:ext>
              </a:extLst>
            </p:cNvPr>
            <p:cNvCxnSpPr>
              <a:cxnSpLocks/>
            </p:cNvCxnSpPr>
            <p:nvPr/>
          </p:nvCxnSpPr>
          <p:spPr>
            <a:xfrm>
              <a:off x="395536" y="2042552"/>
              <a:ext cx="381398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7E8D4B-0925-4ED5-B3E6-2693E8337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536" y="2118290"/>
              <a:ext cx="905564" cy="18381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B9CD244-05ED-4787-A474-210E62CB3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5536" y="2339689"/>
              <a:ext cx="1076249" cy="59691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423CF0A-02D7-42B1-9C48-87608794F853}"/>
                </a:ext>
              </a:extLst>
            </p:cNvPr>
            <p:cNvSpPr/>
            <p:nvPr/>
          </p:nvSpPr>
          <p:spPr>
            <a:xfrm>
              <a:off x="820599" y="2456694"/>
              <a:ext cx="217960" cy="9486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6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홍길동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206E084-9B9F-4223-862D-1C5E1CB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9919" y="2974183"/>
              <a:ext cx="895515" cy="56628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DA48490-85EE-43AE-B727-7E9D616B22B3}"/>
                </a:ext>
              </a:extLst>
            </p:cNvPr>
            <p:cNvSpPr/>
            <p:nvPr/>
          </p:nvSpPr>
          <p:spPr>
            <a:xfrm>
              <a:off x="818028" y="3081685"/>
              <a:ext cx="217960" cy="9486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6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김미영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8208A05-8080-4D58-A9B4-6E1C6231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5576" y="3565627"/>
              <a:ext cx="895515" cy="566282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1874479-CA63-439C-B8E0-772186C62AD9}"/>
                </a:ext>
              </a:extLst>
            </p:cNvPr>
            <p:cNvSpPr/>
            <p:nvPr/>
          </p:nvSpPr>
          <p:spPr>
            <a:xfrm>
              <a:off x="1153684" y="3673129"/>
              <a:ext cx="543145" cy="9486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6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강감찬님의 답글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A9EF657-AC18-427C-A5D2-BFFAF988455D}"/>
                </a:ext>
              </a:extLst>
            </p:cNvPr>
            <p:cNvSpPr/>
            <p:nvPr/>
          </p:nvSpPr>
          <p:spPr>
            <a:xfrm>
              <a:off x="755576" y="4010265"/>
              <a:ext cx="543145" cy="9486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5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Segoe UI" panose="020B0502040204020203" pitchFamily="34" charset="0"/>
                </a:rPr>
                <a:t>감사합니다</a:t>
              </a:r>
              <a:r>
                <a:rPr lang="en-US" altLang="ko-KR" sz="5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Segoe UI" panose="020B0502040204020203" pitchFamily="34" charset="0"/>
                </a:rPr>
                <a:t>. ^^</a:t>
              </a:r>
              <a:endParaRPr lang="ko-KR" altLang="en-US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Segoe UI" panose="020B0502040204020203" pitchFamily="34" charset="0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F9C670F-E235-4557-97E1-6ECDAECE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5536" y="4139467"/>
              <a:ext cx="903185" cy="298662"/>
            </a:xfrm>
            <a:prstGeom prst="rect">
              <a:avLst/>
            </a:prstGeom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2F657E0-E371-4F24-AF78-40ECEEEDD26C}"/>
                </a:ext>
              </a:extLst>
            </p:cNvPr>
            <p:cNvCxnSpPr>
              <a:cxnSpLocks/>
            </p:cNvCxnSpPr>
            <p:nvPr/>
          </p:nvCxnSpPr>
          <p:spPr>
            <a:xfrm>
              <a:off x="395536" y="4585692"/>
              <a:ext cx="6026823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7BFF5B5-A618-4DC1-A680-75911761A136}"/>
                </a:ext>
              </a:extLst>
            </p:cNvPr>
            <p:cNvGrpSpPr/>
            <p:nvPr/>
          </p:nvGrpSpPr>
          <p:grpSpPr>
            <a:xfrm>
              <a:off x="141026" y="1992071"/>
              <a:ext cx="388720" cy="200055"/>
              <a:chOff x="4727047" y="5307508"/>
              <a:chExt cx="388720" cy="200055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7F82CEA-0BC1-4A76-B4E9-05BD8373829B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TextBox 27">
                <a:extLst>
                  <a:ext uri="{FF2B5EF4-FFF2-40B4-BE49-F238E27FC236}">
                    <a16:creationId xmlns:a16="http://schemas.microsoft.com/office/drawing/2014/main" id="{873984E9-AFD5-488C-94F8-15E9CB1D70D3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DE878D9-5050-49CD-99B2-57764FCF11B3}"/>
                </a:ext>
              </a:extLst>
            </p:cNvPr>
            <p:cNvGrpSpPr/>
            <p:nvPr/>
          </p:nvGrpSpPr>
          <p:grpSpPr>
            <a:xfrm>
              <a:off x="141026" y="2345148"/>
              <a:ext cx="388720" cy="200055"/>
              <a:chOff x="4727047" y="5307508"/>
              <a:chExt cx="388720" cy="20005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907F897-9819-4CD2-81C0-2D1B7A6F3A75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TextBox 27">
                <a:extLst>
                  <a:ext uri="{FF2B5EF4-FFF2-40B4-BE49-F238E27FC236}">
                    <a16:creationId xmlns:a16="http://schemas.microsoft.com/office/drawing/2014/main" id="{5F2F6A35-80C3-4DCC-BDC5-896CDC750BA9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AD69D40-2095-4434-8813-417106C7B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71327" y="2454930"/>
              <a:ext cx="109562" cy="10956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0617083-E6BC-4D1E-9E99-5C21BED57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71327" y="3081685"/>
              <a:ext cx="109562" cy="109562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2630436-061A-4ECD-974C-24139FECD5AA}"/>
                </a:ext>
              </a:extLst>
            </p:cNvPr>
            <p:cNvGrpSpPr/>
            <p:nvPr/>
          </p:nvGrpSpPr>
          <p:grpSpPr>
            <a:xfrm>
              <a:off x="3337388" y="2354968"/>
              <a:ext cx="388720" cy="200055"/>
              <a:chOff x="4727047" y="5307508"/>
              <a:chExt cx="388720" cy="200055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A75285BF-9A43-43B3-B131-936997C9DE96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" name="TextBox 27">
                <a:extLst>
                  <a:ext uri="{FF2B5EF4-FFF2-40B4-BE49-F238E27FC236}">
                    <a16:creationId xmlns:a16="http://schemas.microsoft.com/office/drawing/2014/main" id="{E21B0ED3-46E8-4405-ACB1-D1E1D9427CB2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EF482FB-E0FD-4C74-9695-E3DA75F3F465}"/>
                </a:ext>
              </a:extLst>
            </p:cNvPr>
            <p:cNvGrpSpPr/>
            <p:nvPr/>
          </p:nvGrpSpPr>
          <p:grpSpPr>
            <a:xfrm>
              <a:off x="468065" y="3567301"/>
              <a:ext cx="388720" cy="200055"/>
              <a:chOff x="4727047" y="5307508"/>
              <a:chExt cx="388720" cy="200055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8C7179E-4034-45EC-9B7E-BFBFC14CB57C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TextBox 27">
                <a:extLst>
                  <a:ext uri="{FF2B5EF4-FFF2-40B4-BE49-F238E27FC236}">
                    <a16:creationId xmlns:a16="http://schemas.microsoft.com/office/drawing/2014/main" id="{EA516023-2781-44F0-A9DF-9ADB3AF5407C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7B2D6CB-62A8-4CC4-B5E3-209D7754B4DF}"/>
                </a:ext>
              </a:extLst>
            </p:cNvPr>
            <p:cNvGrpSpPr/>
            <p:nvPr/>
          </p:nvGrpSpPr>
          <p:grpSpPr>
            <a:xfrm>
              <a:off x="155584" y="4073222"/>
              <a:ext cx="388720" cy="200055"/>
              <a:chOff x="4727047" y="5307508"/>
              <a:chExt cx="388720" cy="200055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CC919CC-9407-44E9-BE01-EEEA33B7039B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TextBox 27">
                <a:extLst>
                  <a:ext uri="{FF2B5EF4-FFF2-40B4-BE49-F238E27FC236}">
                    <a16:creationId xmlns:a16="http://schemas.microsoft.com/office/drawing/2014/main" id="{11EBBF9B-157A-46D3-A4ED-D711A2105471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5E498B20-5132-44A8-8FB2-0528BBE33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231917"/>
              </p:ext>
            </p:extLst>
          </p:nvPr>
        </p:nvGraphicFramePr>
        <p:xfrm>
          <a:off x="6979021" y="0"/>
          <a:ext cx="2164979" cy="2550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별점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후기 개수 표기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 프로필 이미지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 이름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방문년월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게스트의 작성 후기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4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♡표시는 해당 게스트의 후기에 공감하는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like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호스트 프로필 이미지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호스트 이름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님의 답글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답글 작성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년월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호스트의 답글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게스트들이 작성한 후기 모두 보기 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4C68851E-5821-478C-B6AA-ACEF78E2A9A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AFAC1D9-D570-41C9-A57F-DD65F1E5D2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FD8FFEFE-B2AE-4A7C-8210-0A3131D85122}"/>
              </a:ext>
            </a:extLst>
          </p:cNvPr>
          <p:cNvGrpSpPr/>
          <p:nvPr/>
        </p:nvGrpSpPr>
        <p:grpSpPr>
          <a:xfrm>
            <a:off x="5383314" y="985324"/>
            <a:ext cx="1254020" cy="288000"/>
            <a:chOff x="5383314" y="985324"/>
            <a:chExt cx="1254020" cy="288000"/>
          </a:xfrm>
        </p:grpSpPr>
        <p:pic>
          <p:nvPicPr>
            <p:cNvPr id="64" name="Picture 2" descr="프로필 아이콘 Images, Stock Photos &amp;amp; Vectors | Shutterstock">
              <a:extLst>
                <a:ext uri="{FF2B5EF4-FFF2-40B4-BE49-F238E27FC236}">
                  <a16:creationId xmlns:a16="http://schemas.microsoft.com/office/drawing/2014/main" id="{D432B873-ED1E-4A12-B5E7-22230CF3542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8" t="5576" r="5324" b="12000"/>
            <a:stretch/>
          </p:blipFill>
          <p:spPr bwMode="auto">
            <a:xfrm>
              <a:off x="6349334" y="98532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FC53B3D-F9A2-43E2-8273-742E30BAE6DF}"/>
                </a:ext>
              </a:extLst>
            </p:cNvPr>
            <p:cNvSpPr txBox="1"/>
            <p:nvPr/>
          </p:nvSpPr>
          <p:spPr>
            <a:xfrm>
              <a:off x="5383314" y="990824"/>
              <a:ext cx="988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홍길동 님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0C7E1FF2-4D00-43C0-88B0-D0548B534D4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4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2851A9-0434-42ED-A383-50D18C14C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24" y="193204"/>
            <a:ext cx="4968552" cy="54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0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AC35E5C0-AFAB-4C79-9858-432AA0F9046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44A18353-6A12-4865-870B-1F5EA3062158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57DE232C-5789-48C0-BA94-4A6B184317C3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 정보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E6AB5D0-CB0D-4F4A-9DDE-CEE19662EC42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7A520B7-C974-410C-A960-F5AC908CEB93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ED9B808-A1DE-498B-83FC-D04FB441B028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6455260-977A-4C3C-8F82-E0C89535BF39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87EC868B-9F68-4F3F-B925-CF754CB82B3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3EC77858-F4EF-4A15-87CE-8F186BD31FD5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1885C761-52E6-48FA-951A-C7F021E29AE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74A6A027-D17A-4062-9408-087439D3BBBE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36FB0DCB-6364-4175-9EB1-A2F7A4F1EEB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451711E-FB92-47AF-9DC5-E8AD161AB22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B6B2D6-C731-4D28-B0CA-C72E4B9235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17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5EEA51A5-5896-419A-88A8-AC05070487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F1E592-B53B-410F-830F-E099663BBFC7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3BA980-42AF-47D6-9536-1BFC003195B4}"/>
              </a:ext>
            </a:extLst>
          </p:cNvPr>
          <p:cNvGrpSpPr/>
          <p:nvPr/>
        </p:nvGrpSpPr>
        <p:grpSpPr>
          <a:xfrm>
            <a:off x="5426157" y="1273324"/>
            <a:ext cx="1211177" cy="302424"/>
            <a:chOff x="264479" y="1402948"/>
            <a:chExt cx="1211177" cy="3024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644B3BF-B862-4DB4-83C1-75124E793F88}"/>
                </a:ext>
              </a:extLst>
            </p:cNvPr>
            <p:cNvSpPr/>
            <p:nvPr/>
          </p:nvSpPr>
          <p:spPr>
            <a:xfrm>
              <a:off x="264479" y="1402948"/>
              <a:ext cx="1211177" cy="3024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DD27F4B5-C786-4A8E-9304-DAE2AF298CB5}"/>
                </a:ext>
              </a:extLst>
            </p:cNvPr>
            <p:cNvSpPr/>
            <p:nvPr/>
          </p:nvSpPr>
          <p:spPr>
            <a:xfrm rot="10800000">
              <a:off x="1223648" y="1464160"/>
              <a:ext cx="180000" cy="180000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0001DB-A42D-4253-BE86-8F95D62BBB6A}"/>
                </a:ext>
              </a:extLst>
            </p:cNvPr>
            <p:cNvSpPr txBox="1"/>
            <p:nvPr/>
          </p:nvSpPr>
          <p:spPr>
            <a:xfrm>
              <a:off x="270746" y="1415661"/>
              <a:ext cx="988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예정된 예약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BA2795C-E9AE-44FA-B1B7-9083477763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4480" y="1636959"/>
            <a:ext cx="6416642" cy="347712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144D0AB-7077-490F-9565-16875E7CA970}"/>
              </a:ext>
            </a:extLst>
          </p:cNvPr>
          <p:cNvGrpSpPr/>
          <p:nvPr/>
        </p:nvGrpSpPr>
        <p:grpSpPr>
          <a:xfrm>
            <a:off x="6442500" y="1173359"/>
            <a:ext cx="388720" cy="200055"/>
            <a:chOff x="4727047" y="5307508"/>
            <a:chExt cx="388720" cy="20005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61DF830-62C5-4263-88BF-60AE181851D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3EF1712A-3A61-4C15-A923-28B2EF237C9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44C3CCF-573B-4169-BAB3-84A3908139FC}"/>
              </a:ext>
            </a:extLst>
          </p:cNvPr>
          <p:cNvGrpSpPr/>
          <p:nvPr/>
        </p:nvGrpSpPr>
        <p:grpSpPr>
          <a:xfrm>
            <a:off x="2123728" y="1534062"/>
            <a:ext cx="388720" cy="200055"/>
            <a:chOff x="4727047" y="5307508"/>
            <a:chExt cx="388720" cy="20005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092E93B-20D1-42C5-9F46-C26FDE0E9A1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0B28A849-4DDA-4C2C-9B86-4AD0AF1CDBE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D4CD1F20-4353-490D-B798-138D79F8B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67437"/>
              </p:ext>
            </p:extLst>
          </p:nvPr>
        </p:nvGraphicFramePr>
        <p:xfrm>
          <a:off x="6979021" y="0"/>
          <a:ext cx="2164979" cy="1471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5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게스트의 예약 정보 콤보 박스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예정된 예약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이전 예약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취소된 예약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예약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 세부 정보로 이동됨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</a:tbl>
          </a:graphicData>
        </a:graphic>
      </p:graphicFrame>
      <p:pic>
        <p:nvPicPr>
          <p:cNvPr id="109" name="그림 108">
            <a:extLst>
              <a:ext uri="{FF2B5EF4-FFF2-40B4-BE49-F238E27FC236}">
                <a16:creationId xmlns:a16="http://schemas.microsoft.com/office/drawing/2014/main" id="{1A323285-6155-45C4-99B0-F67A33EE266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5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C4EBC52-60E0-4AF7-8B5F-3B03ABD1A5D3}"/>
              </a:ext>
            </a:extLst>
          </p:cNvPr>
          <p:cNvSpPr/>
          <p:nvPr/>
        </p:nvSpPr>
        <p:spPr>
          <a:xfrm>
            <a:off x="4928948" y="4929856"/>
            <a:ext cx="1708385" cy="397613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예약</a:t>
            </a:r>
          </a:p>
        </p:txBody>
      </p:sp>
      <p:grpSp>
        <p:nvGrpSpPr>
          <p:cNvPr id="3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B1807B90-B21D-4D55-B8DA-AA5B4983B61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4" name="Title Bar">
              <a:extLst>
                <a:ext uri="{FF2B5EF4-FFF2-40B4-BE49-F238E27FC236}">
                  <a16:creationId xmlns:a16="http://schemas.microsoft.com/office/drawing/2014/main" id="{1294CCDA-5F9F-46B2-89E5-6DF20F4B4242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6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997E8779-8451-4E49-9472-D3AC1CCD8ECF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숙소 예약 결제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7E418C8-FCDF-4CDB-97CE-FA05EEEC9195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113D007C-3D4D-4CF5-85F7-13332FA84225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DCD3A53-6108-48E6-A247-D584F4F9D0AC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E266C3E-2660-482D-84D3-032A8CECFBDF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99CE9BFB-551A-40ED-AD2D-82C9A84008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2" name="Track">
              <a:extLst>
                <a:ext uri="{FF2B5EF4-FFF2-40B4-BE49-F238E27FC236}">
                  <a16:creationId xmlns:a16="http://schemas.microsoft.com/office/drawing/2014/main" id="{8E8BBC5D-19A3-43DA-B45E-418D81323734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1D3401A1-845C-4474-9511-1AB85923C9F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98E21E3-8D34-4869-9E9B-3ABD1BB44319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F654B003-A3AC-4D9C-855A-39E93A0B3EDD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9D14B5C-2363-4EBE-BFC9-EAFFE63C7A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E0219D-1128-45CA-A022-8DAC356F04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18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908F99D5-476F-45EA-918A-86E2F65983D7}"/>
              </a:ext>
            </a:extLst>
          </p:cNvPr>
          <p:cNvPicPr>
            <a:picLocks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C4187E-F115-413B-8874-38026F16EDDA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F20628-B8D7-49DE-903E-10A80B8CDFD8}"/>
              </a:ext>
            </a:extLst>
          </p:cNvPr>
          <p:cNvGrpSpPr/>
          <p:nvPr/>
        </p:nvGrpSpPr>
        <p:grpSpPr>
          <a:xfrm>
            <a:off x="391145" y="1201316"/>
            <a:ext cx="6192540" cy="2653263"/>
            <a:chOff x="391145" y="1345332"/>
            <a:chExt cx="6192540" cy="265326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F7E1FC0-5F4A-4A20-872D-73B57E46F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1384" y="1345332"/>
              <a:ext cx="2367957" cy="36004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601F64-1042-4A83-B18D-53815F929AE8}"/>
                </a:ext>
              </a:extLst>
            </p:cNvPr>
            <p:cNvSpPr txBox="1"/>
            <p:nvPr/>
          </p:nvSpPr>
          <p:spPr>
            <a:xfrm>
              <a:off x="4302310" y="1415853"/>
              <a:ext cx="2281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예약번호 </a:t>
              </a:r>
              <a:r>
                <a:rPr lang="en-US" altLang="ko-KR" sz="13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2112130504</a:t>
              </a:r>
              <a:endParaRPr lang="ko-KR" altLang="en-US" sz="13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2045770-B259-44E4-965C-B0440FD38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1145" y="1750104"/>
              <a:ext cx="6192540" cy="19399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26662F-C1CE-439B-9ADA-BF546FE27A9D}"/>
                </a:ext>
              </a:extLst>
            </p:cNvPr>
            <p:cNvSpPr txBox="1"/>
            <p:nvPr/>
          </p:nvSpPr>
          <p:spPr>
            <a:xfrm>
              <a:off x="391145" y="3721596"/>
              <a:ext cx="61925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주소 </a:t>
              </a:r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경기도 수원시 팔달구 쌍용 아파트 </a:t>
              </a:r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102</a:t>
              </a: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 </a:t>
              </a:r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1002</a:t>
              </a: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호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E509BC-7A6A-4FE6-80CC-745B8335BC33}"/>
              </a:ext>
            </a:extLst>
          </p:cNvPr>
          <p:cNvGrpSpPr/>
          <p:nvPr/>
        </p:nvGrpSpPr>
        <p:grpSpPr>
          <a:xfrm>
            <a:off x="391145" y="3973218"/>
            <a:ext cx="3232619" cy="804931"/>
            <a:chOff x="346827" y="4018659"/>
            <a:chExt cx="3173034" cy="80493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69F4DEA-AC35-4710-80C0-906329F1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07287" y="4018659"/>
              <a:ext cx="3112574" cy="804931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92B8792-F265-4195-9571-31F77332D63B}"/>
                </a:ext>
              </a:extLst>
            </p:cNvPr>
            <p:cNvSpPr/>
            <p:nvPr/>
          </p:nvSpPr>
          <p:spPr>
            <a:xfrm>
              <a:off x="403286" y="4346342"/>
              <a:ext cx="880382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92E359-03AA-4D73-AC8D-A9847E2A3B93}"/>
                </a:ext>
              </a:extLst>
            </p:cNvPr>
            <p:cNvSpPr txBox="1"/>
            <p:nvPr/>
          </p:nvSpPr>
          <p:spPr>
            <a:xfrm>
              <a:off x="346827" y="4434195"/>
              <a:ext cx="15265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2021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12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13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EE344A9-7918-4583-A533-1BB10953F04E}"/>
                </a:ext>
              </a:extLst>
            </p:cNvPr>
            <p:cNvSpPr/>
            <p:nvPr/>
          </p:nvSpPr>
          <p:spPr>
            <a:xfrm>
              <a:off x="2064969" y="4346342"/>
              <a:ext cx="880382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5CE840-D133-45C0-B76F-6792CA38030A}"/>
                </a:ext>
              </a:extLst>
            </p:cNvPr>
            <p:cNvSpPr txBox="1"/>
            <p:nvPr/>
          </p:nvSpPr>
          <p:spPr>
            <a:xfrm>
              <a:off x="1993282" y="4434195"/>
              <a:ext cx="15265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2021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12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15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7292C72-0EA3-43B1-92F7-EB87A23B94B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28464"/>
          <a:stretch/>
        </p:blipFill>
        <p:spPr>
          <a:xfrm>
            <a:off x="3594619" y="3937620"/>
            <a:ext cx="3105272" cy="86114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8E821-D980-40F9-97EB-67E18F26314E}"/>
              </a:ext>
            </a:extLst>
          </p:cNvPr>
          <p:cNvSpPr/>
          <p:nvPr/>
        </p:nvSpPr>
        <p:spPr>
          <a:xfrm>
            <a:off x="3611049" y="4123962"/>
            <a:ext cx="1075643" cy="4956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1CE709-B68C-4F84-9036-0BA861CA671B}"/>
              </a:ext>
            </a:extLst>
          </p:cNvPr>
          <p:cNvSpPr txBox="1"/>
          <p:nvPr/>
        </p:nvSpPr>
        <p:spPr>
          <a:xfrm>
            <a:off x="3640194" y="4082216"/>
            <a:ext cx="839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결제 방법</a:t>
            </a:r>
          </a:p>
        </p:txBody>
      </p:sp>
      <p:pic>
        <p:nvPicPr>
          <p:cNvPr id="35" name="Picture 2" descr="카카오페이 공식 블로그">
            <a:extLst>
              <a:ext uri="{FF2B5EF4-FFF2-40B4-BE49-F238E27FC236}">
                <a16:creationId xmlns:a16="http://schemas.microsoft.com/office/drawing/2014/main" id="{AC54241D-4545-4EBD-8C54-8E290502E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45" t="42179" r="30448" b="41976"/>
          <a:stretch/>
        </p:blipFill>
        <p:spPr bwMode="auto">
          <a:xfrm>
            <a:off x="4061243" y="4356758"/>
            <a:ext cx="779190" cy="30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64C740A-773B-43C4-9B77-B8C54B7EE51A}"/>
              </a:ext>
            </a:extLst>
          </p:cNvPr>
          <p:cNvSpPr/>
          <p:nvPr/>
        </p:nvSpPr>
        <p:spPr>
          <a:xfrm>
            <a:off x="5271992" y="4352580"/>
            <a:ext cx="956739" cy="305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카드 결제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2CC21B-53B9-48FC-8070-CE1D6D6004AB}"/>
              </a:ext>
            </a:extLst>
          </p:cNvPr>
          <p:cNvSpPr/>
          <p:nvPr/>
        </p:nvSpPr>
        <p:spPr>
          <a:xfrm>
            <a:off x="452587" y="4801716"/>
            <a:ext cx="4322621" cy="651023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404385-A7A3-49FF-BB48-F8D0E83183B7}"/>
              </a:ext>
            </a:extLst>
          </p:cNvPr>
          <p:cNvCxnSpPr>
            <a:cxnSpLocks/>
            <a:stCxn id="36" idx="2"/>
            <a:endCxn id="37" idx="3"/>
          </p:cNvCxnSpPr>
          <p:nvPr/>
        </p:nvCxnSpPr>
        <p:spPr>
          <a:xfrm flipH="1">
            <a:off x="4775208" y="4658132"/>
            <a:ext cx="975154" cy="4690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E406CA-015C-4D3C-BB18-6B0ADF28CBD4}"/>
              </a:ext>
            </a:extLst>
          </p:cNvPr>
          <p:cNvGrpSpPr/>
          <p:nvPr/>
        </p:nvGrpSpPr>
        <p:grpSpPr>
          <a:xfrm>
            <a:off x="520594" y="4853855"/>
            <a:ext cx="1891166" cy="561052"/>
            <a:chOff x="442508" y="4853855"/>
            <a:chExt cx="1891166" cy="5610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F994FA-3CA3-4A1D-8A1C-481D0BA59959}"/>
                </a:ext>
              </a:extLst>
            </p:cNvPr>
            <p:cNvSpPr txBox="1"/>
            <p:nvPr/>
          </p:nvSpPr>
          <p:spPr>
            <a:xfrm>
              <a:off x="448586" y="4853855"/>
              <a:ext cx="18075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신한 파랑이 카드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6D7BEE-EBB1-4DFF-BAA3-A81B5DD43AE4}"/>
                </a:ext>
              </a:extLst>
            </p:cNvPr>
            <p:cNvSpPr txBox="1"/>
            <p:nvPr/>
          </p:nvSpPr>
          <p:spPr>
            <a:xfrm>
              <a:off x="442508" y="5168686"/>
              <a:ext cx="1891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1234 – 1234 – 1234 - 1234</a:t>
              </a:r>
              <a:endPara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endParaRPr>
            </a:p>
          </p:txBody>
        </p:sp>
      </p:grpSp>
      <p:pic>
        <p:nvPicPr>
          <p:cNvPr id="42" name="Picture 4" descr="엑셀 체크박스 - 노란돌멩이">
            <a:extLst>
              <a:ext uri="{FF2B5EF4-FFF2-40B4-BE49-F238E27FC236}">
                <a16:creationId xmlns:a16="http://schemas.microsoft.com/office/drawing/2014/main" id="{2010AD76-E3CF-4750-BC2B-F002BA6D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836" y="4989696"/>
            <a:ext cx="323164" cy="32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51F49A-3BA2-4EE6-9A92-8EB3E10F200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V="1">
            <a:off x="3623764" y="3971760"/>
            <a:ext cx="3049246" cy="7065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8FF13693-FDDB-4D38-BFAE-337A2DC912C8}"/>
              </a:ext>
            </a:extLst>
          </p:cNvPr>
          <p:cNvGrpSpPr/>
          <p:nvPr/>
        </p:nvGrpSpPr>
        <p:grpSpPr>
          <a:xfrm>
            <a:off x="4631243" y="4272809"/>
            <a:ext cx="388720" cy="200055"/>
            <a:chOff x="4727047" y="5307508"/>
            <a:chExt cx="388720" cy="20005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E3788A7-6EE7-46A5-A1D4-F9FD8A50C86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F36A3880-5988-461A-B64E-C84FCE45212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93FF841-4AFD-4A44-9A89-F95135AB7154}"/>
              </a:ext>
            </a:extLst>
          </p:cNvPr>
          <p:cNvGrpSpPr/>
          <p:nvPr/>
        </p:nvGrpSpPr>
        <p:grpSpPr>
          <a:xfrm>
            <a:off x="6018433" y="4272809"/>
            <a:ext cx="388720" cy="200055"/>
            <a:chOff x="4727047" y="5307508"/>
            <a:chExt cx="388720" cy="200055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23F33B5-5855-43DF-92EA-DDCA52EB46F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E78EE781-E1D7-4F18-94EF-C0954928C58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7342693-7DC8-4809-8EAE-7713600414F9}"/>
              </a:ext>
            </a:extLst>
          </p:cNvPr>
          <p:cNvGrpSpPr/>
          <p:nvPr/>
        </p:nvGrpSpPr>
        <p:grpSpPr>
          <a:xfrm>
            <a:off x="4371411" y="4915409"/>
            <a:ext cx="388720" cy="200055"/>
            <a:chOff x="4727047" y="5307508"/>
            <a:chExt cx="388720" cy="200055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8F77DAF-F5A9-4CCF-9B0C-E1FD5928586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TextBox 27">
              <a:extLst>
                <a:ext uri="{FF2B5EF4-FFF2-40B4-BE49-F238E27FC236}">
                  <a16:creationId xmlns:a16="http://schemas.microsoft.com/office/drawing/2014/main" id="{95F31C7D-5647-4DC3-AC11-A5D3947C0B5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907F741-2B35-492B-BF6A-B157DB1E7D9D}"/>
              </a:ext>
            </a:extLst>
          </p:cNvPr>
          <p:cNvGrpSpPr/>
          <p:nvPr/>
        </p:nvGrpSpPr>
        <p:grpSpPr>
          <a:xfrm>
            <a:off x="4758535" y="5227441"/>
            <a:ext cx="388720" cy="200055"/>
            <a:chOff x="4727047" y="5307508"/>
            <a:chExt cx="388720" cy="200055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A7353EA-2412-4AFC-83D6-2D4F7DBD40A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F7C85835-9AC4-40B0-8322-65EDC7E15CB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43E4F7BE-71BB-4AD0-8683-BE471F67E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10775"/>
              </p:ext>
            </p:extLst>
          </p:nvPr>
        </p:nvGraphicFramePr>
        <p:xfrm>
          <a:off x="6979021" y="0"/>
          <a:ext cx="2164979" cy="1924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카카오 페이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연동된 카카오 페이 결제 창으로 넘어가 해당 숙소 예약 결제 진행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카드 결제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게스트의 결제 카드 정보를 아래에 띄움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결제에 사용할 카드 정보를 선택하는 체크 박스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41960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숙소에 대한 결제 및 예약 진행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090241"/>
                  </a:ext>
                </a:extLst>
              </a:tr>
            </a:tbl>
          </a:graphicData>
        </a:graphic>
      </p:graphicFrame>
      <p:pic>
        <p:nvPicPr>
          <p:cNvPr id="57" name="그림 56">
            <a:extLst>
              <a:ext uri="{FF2B5EF4-FFF2-40B4-BE49-F238E27FC236}">
                <a16:creationId xmlns:a16="http://schemas.microsoft.com/office/drawing/2014/main" id="{F422448C-783B-47EF-B6CF-73196C94C34A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37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8A606873-F1FF-4F4B-B397-B8028B38E06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A0789C50-9378-45F9-B470-74D0A3B0E172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5AFDDC39-1303-4C6E-9CB2-A285A9C27C6C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예약 정보 상세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C97D6EB-B22B-44D6-A67D-B667FE79775D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D2B8C38-87E5-4D14-A83E-B9F39DDECBCC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EDB4E483-3912-424C-B334-65CB4ED9014A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5233EE0-370A-4EC2-99F3-B4839808B4FD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7463909F-DCE0-4BB3-816A-D820EC7B22F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6FF48891-4400-4FE5-9222-952182CF33FF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5E67EFE3-24BB-4CA4-88CD-23C5B47D457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C9BCB11-A639-45E2-A29E-5A8292A23C26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5AF16FB0-4468-46DB-8A1C-13BBDDBEEE43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C4A4DC-0085-4450-B371-ED7C78DD14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384" y="1345332"/>
            <a:ext cx="2367957" cy="3600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57482B-3A5F-4FA9-A943-1068EF535974}"/>
              </a:ext>
            </a:extLst>
          </p:cNvPr>
          <p:cNvSpPr txBox="1"/>
          <p:nvPr/>
        </p:nvSpPr>
        <p:spPr>
          <a:xfrm>
            <a:off x="2759341" y="1460585"/>
            <a:ext cx="1726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2021.12.13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2021.12.15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31D70-28E5-435C-A931-142663812BCC}"/>
              </a:ext>
            </a:extLst>
          </p:cNvPr>
          <p:cNvSpPr txBox="1"/>
          <p:nvPr/>
        </p:nvSpPr>
        <p:spPr>
          <a:xfrm>
            <a:off x="4302310" y="1415853"/>
            <a:ext cx="22813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예약번호 </a:t>
            </a:r>
            <a:r>
              <a:rPr lang="en-US" altLang="ko-KR" sz="13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2112130504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B9D0ECC-A479-4858-B431-60E024CC8B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145" y="1750104"/>
            <a:ext cx="6192540" cy="19399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2F969A-7BA9-4CF0-A7CC-CB0809233A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2089" y="4015790"/>
            <a:ext cx="3074672" cy="80493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98D61E-BDD5-42BA-BA66-2AD68409712B}"/>
              </a:ext>
            </a:extLst>
          </p:cNvPr>
          <p:cNvGrpSpPr/>
          <p:nvPr/>
        </p:nvGrpSpPr>
        <p:grpSpPr>
          <a:xfrm>
            <a:off x="346827" y="4018659"/>
            <a:ext cx="3173034" cy="804931"/>
            <a:chOff x="346827" y="4018659"/>
            <a:chExt cx="3173034" cy="8049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5E9C582-A2B5-4C90-ABD2-1F6C74793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7287" y="4018659"/>
              <a:ext cx="3112574" cy="80493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4BFC4C6-7461-4CF5-8A0A-E56F465DEE7B}"/>
                </a:ext>
              </a:extLst>
            </p:cNvPr>
            <p:cNvSpPr/>
            <p:nvPr/>
          </p:nvSpPr>
          <p:spPr>
            <a:xfrm>
              <a:off x="403286" y="4346342"/>
              <a:ext cx="880382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0777F0-921E-4CE4-8C65-6D5EFC45E795}"/>
                </a:ext>
              </a:extLst>
            </p:cNvPr>
            <p:cNvSpPr txBox="1"/>
            <p:nvPr/>
          </p:nvSpPr>
          <p:spPr>
            <a:xfrm>
              <a:off x="346827" y="4434195"/>
              <a:ext cx="15265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2021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12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13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3A84F64-37DD-4717-948A-D5ACF648C862}"/>
                </a:ext>
              </a:extLst>
            </p:cNvPr>
            <p:cNvSpPr/>
            <p:nvPr/>
          </p:nvSpPr>
          <p:spPr>
            <a:xfrm>
              <a:off x="2064969" y="4346342"/>
              <a:ext cx="880382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1FF8A7-18E6-4FA7-8EA0-4CA10BAF8F23}"/>
                </a:ext>
              </a:extLst>
            </p:cNvPr>
            <p:cNvSpPr txBox="1"/>
            <p:nvPr/>
          </p:nvSpPr>
          <p:spPr>
            <a:xfrm>
              <a:off x="1993282" y="4434195"/>
              <a:ext cx="15265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2021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12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15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EEEE668-361E-4BFB-9801-0EA9207D7D35}"/>
              </a:ext>
            </a:extLst>
          </p:cNvPr>
          <p:cNvSpPr txBox="1"/>
          <p:nvPr/>
        </p:nvSpPr>
        <p:spPr>
          <a:xfrm>
            <a:off x="391145" y="3721596"/>
            <a:ext cx="6192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경기도 수원시 팔달구 쌍용 아파트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102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1002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DB073B-24A1-446A-8F10-0623750BE876}"/>
              </a:ext>
            </a:extLst>
          </p:cNvPr>
          <p:cNvSpPr/>
          <p:nvPr/>
        </p:nvSpPr>
        <p:spPr>
          <a:xfrm>
            <a:off x="5705304" y="4346342"/>
            <a:ext cx="880382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8912B4A-14DC-4F45-9A0D-F13B650EAD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88347" y="4397041"/>
            <a:ext cx="296339" cy="27450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CDD3739F-F7D0-4622-BAFF-4C67582D6FD4}"/>
              </a:ext>
            </a:extLst>
          </p:cNvPr>
          <p:cNvGrpSpPr/>
          <p:nvPr/>
        </p:nvGrpSpPr>
        <p:grpSpPr>
          <a:xfrm>
            <a:off x="6256463" y="4318227"/>
            <a:ext cx="388720" cy="200055"/>
            <a:chOff x="4727047" y="5307508"/>
            <a:chExt cx="388720" cy="20005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979EFDD-C3D8-4907-9BFA-B4816F982B3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27">
              <a:extLst>
                <a:ext uri="{FF2B5EF4-FFF2-40B4-BE49-F238E27FC236}">
                  <a16:creationId xmlns:a16="http://schemas.microsoft.com/office/drawing/2014/main" id="{28105336-1E50-4E56-B4DD-CE30610C928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AEDC2EE0-DC3B-461C-907E-5623C597598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69AC64B-9FD3-4700-89F8-3A726587723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34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152780E5-9858-4AE9-A086-9873EBA73B2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4E34B30-82A1-4C85-804D-721E99B003A6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F246377-1756-4BA7-9EC4-AE70E5752B2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8464"/>
          <a:stretch/>
        </p:blipFill>
        <p:spPr>
          <a:xfrm>
            <a:off x="403741" y="4843654"/>
            <a:ext cx="3105272" cy="58779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953CA52-2654-4A32-AEC9-E37A8E8E0C12}"/>
              </a:ext>
            </a:extLst>
          </p:cNvPr>
          <p:cNvGrpSpPr/>
          <p:nvPr/>
        </p:nvGrpSpPr>
        <p:grpSpPr>
          <a:xfrm>
            <a:off x="2555776" y="5040836"/>
            <a:ext cx="840005" cy="215444"/>
            <a:chOff x="2483768" y="5017740"/>
            <a:chExt cx="840005" cy="21544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2CFC416-21FC-48C0-8DA4-CF9D0BF2A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175164" y="5025763"/>
              <a:ext cx="148609" cy="19666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0A3FD8-308D-4FA9-ABA2-CBD596E34326}"/>
                </a:ext>
              </a:extLst>
            </p:cNvPr>
            <p:cNvSpPr txBox="1"/>
            <p:nvPr/>
          </p:nvSpPr>
          <p:spPr>
            <a:xfrm>
              <a:off x="2483768" y="5017740"/>
              <a:ext cx="69139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영수증 보기</a:t>
              </a: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07C719C-52FB-4E21-B69D-3514CDCC62A1}"/>
              </a:ext>
            </a:extLst>
          </p:cNvPr>
          <p:cNvSpPr/>
          <p:nvPr/>
        </p:nvSpPr>
        <p:spPr>
          <a:xfrm>
            <a:off x="3635892" y="4920917"/>
            <a:ext cx="2904931" cy="397613"/>
          </a:xfrm>
          <a:prstGeom prst="roundRect">
            <a:avLst/>
          </a:prstGeom>
          <a:solidFill>
            <a:srgbClr val="D20000"/>
          </a:solidFill>
          <a:ln w="1270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예약 취소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081344-E772-4AE0-92A1-6324C1C937F1}"/>
              </a:ext>
            </a:extLst>
          </p:cNvPr>
          <p:cNvGrpSpPr/>
          <p:nvPr/>
        </p:nvGrpSpPr>
        <p:grpSpPr>
          <a:xfrm>
            <a:off x="6343520" y="4825341"/>
            <a:ext cx="388720" cy="200055"/>
            <a:chOff x="4727047" y="5307508"/>
            <a:chExt cx="388720" cy="20005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EDC470F-9B86-41E1-B0BA-E7CA36CD1F2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TextBox 27">
              <a:extLst>
                <a:ext uri="{FF2B5EF4-FFF2-40B4-BE49-F238E27FC236}">
                  <a16:creationId xmlns:a16="http://schemas.microsoft.com/office/drawing/2014/main" id="{31A6CC53-6395-442C-A9EB-B7E0462496D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6C767A5-72F6-4BF2-8C78-91290096787A}"/>
              </a:ext>
            </a:extLst>
          </p:cNvPr>
          <p:cNvGrpSpPr/>
          <p:nvPr/>
        </p:nvGrpSpPr>
        <p:grpSpPr>
          <a:xfrm>
            <a:off x="3209334" y="4913180"/>
            <a:ext cx="388720" cy="200055"/>
            <a:chOff x="4727047" y="5307508"/>
            <a:chExt cx="388720" cy="20005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FFB59F1-9A5E-4E66-8E00-868EB1D194E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525DBDBA-A46F-4F4C-9CDC-8B5ED6C2656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8B039D16-6183-48FC-9404-A5E6F373D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81398"/>
              </p:ext>
            </p:extLst>
          </p:nvPr>
        </p:nvGraphicFramePr>
        <p:xfrm>
          <a:off x="6979021" y="0"/>
          <a:ext cx="2164979" cy="1471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 게스트 추가 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검색이 가능하며 해당 아이디를 공동 게스트로 저장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영수증 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 취소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Modal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띄움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Modal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화면에는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’, ‘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취소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띄움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225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384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EF6B07E0-48DA-4ED9-8801-F07A91DB4BA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F5ACD6CC-12AD-4611-BF55-151131F6223D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ACA6822-9FC9-462D-A20C-40C7E6F524FC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위시리스트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E6D0C35E-E24F-46E9-ADD6-25883CA1ED2E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E9F7F17F-42CD-44AE-A086-E68276F89BBE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7D349DB-C7A7-4689-9100-A7305D2789B3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A209E22-6969-414A-B59B-A4614F75B22B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946B43CA-CEC0-4135-9799-6328CDDA120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19574CBE-751E-4D39-83DF-76D4EFBAEC0B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92D459E6-C947-4B48-9543-A9D27E2D18A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0BAA0125-387A-4124-A709-C53D3A184B25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4AA72290-4C55-44C3-8568-6875AE35B18A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5E94C64-5438-4983-B889-5978D5B012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A46754-E20E-48D7-BA67-6E952E18A7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17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A0C5F293-27BE-4AA8-B74A-96FB83BC5CEC}"/>
              </a:ext>
            </a:extLst>
          </p:cNvPr>
          <p:cNvPicPr>
            <a:picLocks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BE3BBC-8039-4ED2-8FB9-F3635AE78BE2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BB5F11-0C42-473B-AC8A-931D790FB0BB}"/>
              </a:ext>
            </a:extLst>
          </p:cNvPr>
          <p:cNvGrpSpPr/>
          <p:nvPr/>
        </p:nvGrpSpPr>
        <p:grpSpPr>
          <a:xfrm>
            <a:off x="396249" y="1329930"/>
            <a:ext cx="1668720" cy="400110"/>
            <a:chOff x="407399" y="1334216"/>
            <a:chExt cx="1668720" cy="4001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FED865-EE59-4FF3-9032-CC0745951FC5}"/>
                </a:ext>
              </a:extLst>
            </p:cNvPr>
            <p:cNvSpPr txBox="1"/>
            <p:nvPr/>
          </p:nvSpPr>
          <p:spPr>
            <a:xfrm>
              <a:off x="646204" y="1334216"/>
              <a:ext cx="1429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위시리스트</a:t>
              </a:r>
            </a:p>
          </p:txBody>
        </p:sp>
        <p:pic>
          <p:nvPicPr>
            <p:cNvPr id="21" name="Picture 2" descr="다데기 - 데잇걸즈 데이터 분석기">
              <a:extLst>
                <a:ext uri="{FF2B5EF4-FFF2-40B4-BE49-F238E27FC236}">
                  <a16:creationId xmlns:a16="http://schemas.microsoft.com/office/drawing/2014/main" id="{21DC0EF3-952D-4B30-A374-4E11F6754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99" y="1395062"/>
              <a:ext cx="286474" cy="2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2951966-E440-43E7-BF65-4A28376637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877" y="1790886"/>
            <a:ext cx="6255585" cy="355245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6A5F53-8521-42F8-9974-212F87C6BC93}"/>
              </a:ext>
            </a:extLst>
          </p:cNvPr>
          <p:cNvSpPr/>
          <p:nvPr/>
        </p:nvSpPr>
        <p:spPr>
          <a:xfrm>
            <a:off x="6209622" y="1812402"/>
            <a:ext cx="35446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A619259-CCCC-48A4-842A-67C79E304DE6}"/>
              </a:ext>
            </a:extLst>
          </p:cNvPr>
          <p:cNvSpPr/>
          <p:nvPr/>
        </p:nvSpPr>
        <p:spPr>
          <a:xfrm>
            <a:off x="407780" y="1898652"/>
            <a:ext cx="2376264" cy="1534912"/>
          </a:xfrm>
          <a:prstGeom prst="roundRect">
            <a:avLst>
              <a:gd name="adj" fmla="val 8248"/>
            </a:avLst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2A4B4ED-AC6D-47C7-86FB-6CC24E9DD583}"/>
              </a:ext>
            </a:extLst>
          </p:cNvPr>
          <p:cNvSpPr/>
          <p:nvPr/>
        </p:nvSpPr>
        <p:spPr>
          <a:xfrm>
            <a:off x="407780" y="3721596"/>
            <a:ext cx="2376264" cy="1534912"/>
          </a:xfrm>
          <a:prstGeom prst="roundRect">
            <a:avLst>
              <a:gd name="adj" fmla="val 8248"/>
            </a:avLst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042AAC-3747-4D6B-BDC9-E9E6B4ED4FCE}"/>
              </a:ext>
            </a:extLst>
          </p:cNvPr>
          <p:cNvSpPr/>
          <p:nvPr/>
        </p:nvSpPr>
        <p:spPr>
          <a:xfrm>
            <a:off x="6209622" y="3700008"/>
            <a:ext cx="354467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4D9602-ECE0-437A-A69C-CCBEA1FFE101}"/>
              </a:ext>
            </a:extLst>
          </p:cNvPr>
          <p:cNvSpPr/>
          <p:nvPr/>
        </p:nvSpPr>
        <p:spPr>
          <a:xfrm>
            <a:off x="2871227" y="2361643"/>
            <a:ext cx="2204829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74CB05-A098-436C-8084-D63B52A34FDB}"/>
              </a:ext>
            </a:extLst>
          </p:cNvPr>
          <p:cNvSpPr/>
          <p:nvPr/>
        </p:nvSpPr>
        <p:spPr>
          <a:xfrm>
            <a:off x="2871227" y="4225652"/>
            <a:ext cx="2204829" cy="30777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0A29228-E766-4255-99A4-E370B3C09F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05621" y="1834434"/>
            <a:ext cx="206865" cy="2380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6724875-176C-4902-9B49-9DE1507EEE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05621" y="3697139"/>
            <a:ext cx="206865" cy="238037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E7242972-B75F-49DA-9E0E-B1511FDDFB26}"/>
              </a:ext>
            </a:extLst>
          </p:cNvPr>
          <p:cNvGrpSpPr/>
          <p:nvPr/>
        </p:nvGrpSpPr>
        <p:grpSpPr>
          <a:xfrm>
            <a:off x="2577440" y="1800583"/>
            <a:ext cx="388720" cy="200055"/>
            <a:chOff x="4727047" y="5307508"/>
            <a:chExt cx="388720" cy="20005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F8874F3-1822-48AF-912D-BD6576CD85C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0AC5E6A2-2EAC-4BB1-B973-89537BCCC29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F8F108E-486F-4C55-A7EB-308065D726C6}"/>
              </a:ext>
            </a:extLst>
          </p:cNvPr>
          <p:cNvGrpSpPr/>
          <p:nvPr/>
        </p:nvGrpSpPr>
        <p:grpSpPr>
          <a:xfrm>
            <a:off x="6227999" y="1736085"/>
            <a:ext cx="388720" cy="200055"/>
            <a:chOff x="4727047" y="5307508"/>
            <a:chExt cx="388720" cy="20005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BE5AB1-A649-4F15-BFCE-6376EE05D28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BA9EC543-D17C-4B86-9BE6-61E80E757AA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5038163C-ADDC-4C02-BBE3-939E64B9DDC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4A7CF5E6-899D-4170-AD38-73790E7D7CAD}"/>
              </a:ext>
            </a:extLst>
          </p:cNvPr>
          <p:cNvGraphicFramePr>
            <a:graphicFrameLocks noGrp="1"/>
          </p:cNvGraphicFramePr>
          <p:nvPr/>
        </p:nvGraphicFramePr>
        <p:xfrm>
          <a:off x="6979021" y="0"/>
          <a:ext cx="2164979" cy="89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숙소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 세부 정보로 이동됨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휴지통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위시리스트에서 삭제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806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89161"/>
              </p:ext>
            </p:extLst>
          </p:nvPr>
        </p:nvGraphicFramePr>
        <p:xfrm>
          <a:off x="6979021" y="0"/>
          <a:ext cx="2164979" cy="3546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호스트의 상세 메뉴 버튼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달력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마이페이지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프로필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게스트로 전환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수금 계좌번호 등록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4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오늘 체크인 예정인 숙소 전체 출력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오늘 날짜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콤보 박스 클릭 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체크인예정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체크아웃예정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현재호스팅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목록 출력 후          블록 업데이트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클릭에 해당하는 예약의 간단한 정보 출력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블록 클릭 시 세부내용 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9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7A3767D-4FFE-499D-865D-A0D53FB0056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60" name="Title Bar">
              <a:extLst>
                <a:ext uri="{FF2B5EF4-FFF2-40B4-BE49-F238E27FC236}">
                  <a16:creationId xmlns:a16="http://schemas.microsoft.com/office/drawing/2014/main" id="{0E65BE8F-3D25-4605-A7BB-A108DA76A9E1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62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57F5F230-AEB8-41FE-92CB-A164696AAFCE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호스트 메인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368CF59C-58B5-4CF8-A6CB-12F170516476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E01F9AD-6384-4C57-B4DE-9C69BBAAED52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909B04E-1520-4178-B37F-EC07ACC6717D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1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9BAC544-82CB-4613-AF2C-9C9033A1392A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5865A340-0382-41FE-815A-BE61AB163AC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71" name="Track">
              <a:extLst>
                <a:ext uri="{FF2B5EF4-FFF2-40B4-BE49-F238E27FC236}">
                  <a16:creationId xmlns:a16="http://schemas.microsoft.com/office/drawing/2014/main" id="{27F16E21-35AB-426E-B230-36413C902A8D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1EE7E916-676D-4FDA-8BEE-85757E940E5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0C97E80-C5E5-4232-A5A1-52A138E5973C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8E8DC1AD-272A-40A2-8685-30B55776079C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4CC1387-E7EE-40EA-B757-EC13958CF07E}"/>
              </a:ext>
            </a:extLst>
          </p:cNvPr>
          <p:cNvGrpSpPr/>
          <p:nvPr/>
        </p:nvGrpSpPr>
        <p:grpSpPr>
          <a:xfrm>
            <a:off x="495641" y="1418053"/>
            <a:ext cx="1818000" cy="943200"/>
            <a:chOff x="495641" y="1626269"/>
            <a:chExt cx="1818000" cy="9432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77349E00-AD96-4EA6-857F-238EA6290A82}"/>
                </a:ext>
              </a:extLst>
            </p:cNvPr>
            <p:cNvSpPr/>
            <p:nvPr/>
          </p:nvSpPr>
          <p:spPr>
            <a:xfrm>
              <a:off x="495641" y="1626269"/>
              <a:ext cx="1818000" cy="943200"/>
            </a:xfrm>
            <a:prstGeom prst="roundRect">
              <a:avLst>
                <a:gd name="adj" fmla="val 24493"/>
              </a:avLst>
            </a:prstGeom>
            <a:blipFill>
              <a:blip r:embed="rId13"/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180000" rIns="180000" bIns="180000" rtlCol="0" anchor="t"/>
            <a:lstStyle/>
            <a:p>
              <a:endParaRPr lang="en-US" altLang="ko-KR" sz="850" dirty="0">
                <a:blipFill>
                  <a:blip r:embed="rId13"/>
                  <a:stretch>
                    <a:fillRect/>
                  </a:stretch>
                </a:blip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27945FD0-C169-4E12-ACC2-15DCEAD35E95}"/>
                </a:ext>
              </a:extLst>
            </p:cNvPr>
            <p:cNvSpPr/>
            <p:nvPr/>
          </p:nvSpPr>
          <p:spPr>
            <a:xfrm>
              <a:off x="495641" y="1967407"/>
              <a:ext cx="1818000" cy="602062"/>
            </a:xfrm>
            <a:prstGeom prst="roundRect">
              <a:avLst>
                <a:gd name="adj" fmla="val 0"/>
              </a:avLst>
            </a:prstGeom>
            <a:blipFill>
              <a:blip r:embed="rId13"/>
              <a:stretch>
                <a:fillRect t="-56662"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180000" rIns="180000" bIns="180000" rtlCol="0" anchor="t"/>
            <a:lstStyle/>
            <a:p>
              <a:endParaRPr lang="en-US" altLang="ko-KR" sz="850" dirty="0">
                <a:blipFill>
                  <a:blip r:embed="rId13"/>
                  <a:stretch>
                    <a:fillRect/>
                  </a:stretch>
                </a:blip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3A8EF16-8488-4080-9F94-176C650422A5}"/>
              </a:ext>
            </a:extLst>
          </p:cNvPr>
          <p:cNvGrpSpPr/>
          <p:nvPr/>
        </p:nvGrpSpPr>
        <p:grpSpPr>
          <a:xfrm>
            <a:off x="492297" y="1411703"/>
            <a:ext cx="1824689" cy="1412141"/>
            <a:chOff x="492297" y="1626269"/>
            <a:chExt cx="1824689" cy="141214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8D1E2B4-5D54-49A9-84DC-BF3D10F2CF49}"/>
                </a:ext>
              </a:extLst>
            </p:cNvPr>
            <p:cNvSpPr/>
            <p:nvPr/>
          </p:nvSpPr>
          <p:spPr>
            <a:xfrm>
              <a:off x="492297" y="1626269"/>
              <a:ext cx="1824689" cy="1412141"/>
            </a:xfrm>
            <a:prstGeom prst="roundRect">
              <a:avLst/>
            </a:prstGeom>
            <a:noFill/>
            <a:ln w="12700">
              <a:solidFill>
                <a:srgbClr val="0E5F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180000" rIns="180000" bIns="180000" rtlCol="0" anchor="t"/>
            <a:lstStyle/>
            <a:p>
              <a:endParaRPr lang="en-US" altLang="ko-KR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875521-9F3A-4B47-808D-1AB1CAF56843}"/>
                </a:ext>
              </a:extLst>
            </p:cNvPr>
            <p:cNvSpPr txBox="1"/>
            <p:nvPr/>
          </p:nvSpPr>
          <p:spPr>
            <a:xfrm>
              <a:off x="953236" y="260918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행복주택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33778F2-D921-496A-BC3A-05CA0300D1B8}"/>
                </a:ext>
              </a:extLst>
            </p:cNvPr>
            <p:cNvSpPr txBox="1"/>
            <p:nvPr/>
          </p:nvSpPr>
          <p:spPr>
            <a:xfrm>
              <a:off x="986097" y="2816787"/>
              <a:ext cx="8370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경기도 수원시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D049CC3-7E50-431C-BF7C-123D8100C5A3}"/>
              </a:ext>
            </a:extLst>
          </p:cNvPr>
          <p:cNvGrpSpPr/>
          <p:nvPr/>
        </p:nvGrpSpPr>
        <p:grpSpPr>
          <a:xfrm>
            <a:off x="2627784" y="1418053"/>
            <a:ext cx="1818000" cy="943200"/>
            <a:chOff x="495641" y="1626269"/>
            <a:chExt cx="1818000" cy="943200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71A0016F-0484-4109-9116-B5E35D9EE0FD}"/>
                </a:ext>
              </a:extLst>
            </p:cNvPr>
            <p:cNvSpPr/>
            <p:nvPr/>
          </p:nvSpPr>
          <p:spPr>
            <a:xfrm>
              <a:off x="495641" y="1626269"/>
              <a:ext cx="1818000" cy="943200"/>
            </a:xfrm>
            <a:prstGeom prst="roundRect">
              <a:avLst>
                <a:gd name="adj" fmla="val 24493"/>
              </a:avLst>
            </a:prstGeom>
            <a:blipFill>
              <a:blip r:embed="rId14"/>
              <a:stretch>
                <a:fillRect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180000" rIns="180000" bIns="180000" rtlCol="0" anchor="t"/>
            <a:lstStyle/>
            <a:p>
              <a:endParaRPr lang="en-US" altLang="ko-KR" sz="850" dirty="0">
                <a:blipFill>
                  <a:blip r:embed="rId13"/>
                  <a:stretch>
                    <a:fillRect/>
                  </a:stretch>
                </a:blip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C1828E7E-DB52-48CE-9AA1-728DE9FDDBA4}"/>
                </a:ext>
              </a:extLst>
            </p:cNvPr>
            <p:cNvSpPr/>
            <p:nvPr/>
          </p:nvSpPr>
          <p:spPr>
            <a:xfrm>
              <a:off x="495641" y="1967407"/>
              <a:ext cx="1818000" cy="602062"/>
            </a:xfrm>
            <a:prstGeom prst="roundRect">
              <a:avLst>
                <a:gd name="adj" fmla="val 0"/>
              </a:avLst>
            </a:prstGeom>
            <a:blipFill>
              <a:blip r:embed="rId14"/>
              <a:stretch>
                <a:fillRect t="-56662"/>
              </a:stretch>
            </a:blip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180000" rIns="180000" bIns="180000" rtlCol="0" anchor="t"/>
            <a:lstStyle/>
            <a:p>
              <a:endParaRPr lang="en-US" altLang="ko-KR" sz="850" dirty="0">
                <a:blipFill>
                  <a:blip r:embed="rId13"/>
                  <a:stretch>
                    <a:fillRect/>
                  </a:stretch>
                </a:blip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347ECA71-D709-4571-9985-A4F918BD7613}"/>
              </a:ext>
            </a:extLst>
          </p:cNvPr>
          <p:cNvSpPr/>
          <p:nvPr/>
        </p:nvSpPr>
        <p:spPr>
          <a:xfrm>
            <a:off x="2624440" y="1411703"/>
            <a:ext cx="1824689" cy="1412141"/>
          </a:xfrm>
          <a:prstGeom prst="roundRect">
            <a:avLst/>
          </a:prstGeom>
          <a:noFill/>
          <a:ln w="12700">
            <a:solidFill>
              <a:srgbClr val="0E5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80000" rIns="180000" bIns="180000" rtlCol="0" anchor="t"/>
          <a:lstStyle/>
          <a:p>
            <a:endParaRPr lang="en-US" altLang="ko-KR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268E79-FF91-4902-8C57-461AFB3DE1D8}"/>
              </a:ext>
            </a:extLst>
          </p:cNvPr>
          <p:cNvSpPr txBox="1"/>
          <p:nvPr/>
        </p:nvSpPr>
        <p:spPr>
          <a:xfrm>
            <a:off x="2995610" y="239461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해피하우스</a:t>
            </a:r>
            <a:endParaRPr lang="ko-KR" altLang="en-US" sz="14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09EDD4-0C76-4463-9D70-6F31BAC3440A}"/>
              </a:ext>
            </a:extLst>
          </p:cNvPr>
          <p:cNvSpPr txBox="1"/>
          <p:nvPr/>
        </p:nvSpPr>
        <p:spPr>
          <a:xfrm>
            <a:off x="3118240" y="2602221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경기도 안양시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2C64F502-DD8C-41E9-A061-076B621A4C31}"/>
              </a:ext>
            </a:extLst>
          </p:cNvPr>
          <p:cNvGrpSpPr/>
          <p:nvPr/>
        </p:nvGrpSpPr>
        <p:grpSpPr>
          <a:xfrm>
            <a:off x="4796109" y="1418053"/>
            <a:ext cx="1818000" cy="943200"/>
            <a:chOff x="495641" y="1626269"/>
            <a:chExt cx="1818000" cy="943200"/>
          </a:xfrm>
          <a:blipFill>
            <a:blip r:embed="rId15"/>
            <a:stretch>
              <a:fillRect/>
            </a:stretch>
          </a:blipFill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1B5E32CE-4353-4718-8B12-465AFE237192}"/>
                </a:ext>
              </a:extLst>
            </p:cNvPr>
            <p:cNvSpPr/>
            <p:nvPr/>
          </p:nvSpPr>
          <p:spPr>
            <a:xfrm>
              <a:off x="495641" y="1626269"/>
              <a:ext cx="1818000" cy="943200"/>
            </a:xfrm>
            <a:prstGeom prst="roundRect">
              <a:avLst>
                <a:gd name="adj" fmla="val 24493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180000" rIns="180000" bIns="180000" rtlCol="0" anchor="t"/>
            <a:lstStyle/>
            <a:p>
              <a:endParaRPr lang="en-US" altLang="ko-KR" sz="850" dirty="0">
                <a:blipFill>
                  <a:blip r:embed="rId13"/>
                  <a:stretch>
                    <a:fillRect/>
                  </a:stretch>
                </a:blip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13209B7A-2308-41DA-9981-A9C1BF6BBC1A}"/>
                </a:ext>
              </a:extLst>
            </p:cNvPr>
            <p:cNvSpPr/>
            <p:nvPr/>
          </p:nvSpPr>
          <p:spPr>
            <a:xfrm>
              <a:off x="495641" y="1967407"/>
              <a:ext cx="1818000" cy="602062"/>
            </a:xfrm>
            <a:prstGeom prst="roundRect">
              <a:avLst>
                <a:gd name="adj" fmla="val 0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180000" rIns="180000" bIns="180000" rtlCol="0" anchor="t"/>
            <a:lstStyle/>
            <a:p>
              <a:endParaRPr lang="en-US" altLang="ko-KR" sz="850" dirty="0">
                <a:blipFill>
                  <a:blip r:embed="rId13"/>
                  <a:stretch>
                    <a:fillRect/>
                  </a:stretch>
                </a:blip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D2BC1088-0F55-4DD5-850B-9CF299AFCDB5}"/>
              </a:ext>
            </a:extLst>
          </p:cNvPr>
          <p:cNvSpPr/>
          <p:nvPr/>
        </p:nvSpPr>
        <p:spPr>
          <a:xfrm>
            <a:off x="4792765" y="1411703"/>
            <a:ext cx="1824689" cy="1412141"/>
          </a:xfrm>
          <a:prstGeom prst="roundRect">
            <a:avLst/>
          </a:prstGeom>
          <a:noFill/>
          <a:ln w="12700">
            <a:solidFill>
              <a:srgbClr val="0E5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180000" rIns="180000" bIns="180000" rtlCol="0" anchor="t"/>
          <a:lstStyle/>
          <a:p>
            <a:endParaRPr lang="en-US" altLang="ko-KR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031AEFF-CE96-48EE-B735-46524FB9FADE}"/>
              </a:ext>
            </a:extLst>
          </p:cNvPr>
          <p:cNvSpPr txBox="1"/>
          <p:nvPr/>
        </p:nvSpPr>
        <p:spPr>
          <a:xfrm>
            <a:off x="5253704" y="239461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나눔펜션</a:t>
            </a:r>
            <a:endParaRPr lang="ko-KR" altLang="en-US" sz="14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030641D-D296-4ACF-8FC1-7F1AF72F243C}"/>
              </a:ext>
            </a:extLst>
          </p:cNvPr>
          <p:cNvSpPr txBox="1"/>
          <p:nvPr/>
        </p:nvSpPr>
        <p:spPr>
          <a:xfrm>
            <a:off x="5286565" y="2602221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제주도 제주시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CB83F2-C472-4A83-925D-10879F017542}"/>
              </a:ext>
            </a:extLst>
          </p:cNvPr>
          <p:cNvGrpSpPr/>
          <p:nvPr/>
        </p:nvGrpSpPr>
        <p:grpSpPr>
          <a:xfrm>
            <a:off x="4962132" y="2957806"/>
            <a:ext cx="1207586" cy="307777"/>
            <a:chOff x="611560" y="3172347"/>
            <a:chExt cx="1207586" cy="30777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9353C2-AB73-4832-8894-BBD0FBF426C4}"/>
                </a:ext>
              </a:extLst>
            </p:cNvPr>
            <p:cNvSpPr/>
            <p:nvPr/>
          </p:nvSpPr>
          <p:spPr>
            <a:xfrm>
              <a:off x="611560" y="3203690"/>
              <a:ext cx="1080120" cy="245093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r>
                <a:rPr lang="ko-KR" altLang="en-US" sz="12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체크인예정</a:t>
              </a:r>
              <a:endParaRPr lang="ko-KR" alt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719C41-CEB0-45E5-80C1-2A88F52ACD8E}"/>
                </a:ext>
              </a:extLst>
            </p:cNvPr>
            <p:cNvSpPr txBox="1"/>
            <p:nvPr/>
          </p:nvSpPr>
          <p:spPr>
            <a:xfrm>
              <a:off x="1403648" y="3172347"/>
              <a:ext cx="415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▼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C4B6A3-F855-4C3B-A8B4-5D8FC8316849}"/>
              </a:ext>
            </a:extLst>
          </p:cNvPr>
          <p:cNvSpPr/>
          <p:nvPr/>
        </p:nvSpPr>
        <p:spPr>
          <a:xfrm>
            <a:off x="611560" y="3383058"/>
            <a:ext cx="5895456" cy="7720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13B783A-2CBC-4CFD-BA3C-E2F81C998952}"/>
              </a:ext>
            </a:extLst>
          </p:cNvPr>
          <p:cNvSpPr txBox="1"/>
          <p:nvPr/>
        </p:nvSpPr>
        <p:spPr>
          <a:xfrm>
            <a:off x="693669" y="35635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행복주택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9137193-D5C0-46D9-B2AB-E1C9BB4DF3DC}"/>
              </a:ext>
            </a:extLst>
          </p:cNvPr>
          <p:cNvSpPr txBox="1"/>
          <p:nvPr/>
        </p:nvSpPr>
        <p:spPr>
          <a:xfrm>
            <a:off x="698808" y="3771154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경기도 수원시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95053C8-E9A2-4D95-B293-DE23AA1A2FD3}"/>
              </a:ext>
            </a:extLst>
          </p:cNvPr>
          <p:cNvSpPr txBox="1"/>
          <p:nvPr/>
        </p:nvSpPr>
        <p:spPr>
          <a:xfrm>
            <a:off x="4427984" y="359339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게스트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B119EF6-31A7-4DFB-BBAE-64D3FDBDC0FD}"/>
              </a:ext>
            </a:extLst>
          </p:cNvPr>
          <p:cNvSpPr txBox="1"/>
          <p:nvPr/>
        </p:nvSpPr>
        <p:spPr>
          <a:xfrm>
            <a:off x="4540995" y="3771154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명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F86E4-C472-4E59-860D-9A65DAEA4F8A}"/>
              </a:ext>
            </a:extLst>
          </p:cNvPr>
          <p:cNvSpPr txBox="1"/>
          <p:nvPr/>
        </p:nvSpPr>
        <p:spPr>
          <a:xfrm>
            <a:off x="5126459" y="3593391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결제세부정보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FE316D1-9D75-46DC-BA68-DE5A42CB76E2}"/>
              </a:ext>
            </a:extLst>
          </p:cNvPr>
          <p:cNvSpPr txBox="1"/>
          <p:nvPr/>
        </p:nvSpPr>
        <p:spPr>
          <a:xfrm>
            <a:off x="5273935" y="3771154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 73,037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57228DF-4B5B-4B51-8A50-0EBF7168ABF1}"/>
              </a:ext>
            </a:extLst>
          </p:cNvPr>
          <p:cNvSpPr txBox="1"/>
          <p:nvPr/>
        </p:nvSpPr>
        <p:spPr>
          <a:xfrm>
            <a:off x="1800754" y="359339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체크인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37E367-145A-4FC6-82B6-0683C2E6BFF8}"/>
              </a:ext>
            </a:extLst>
          </p:cNvPr>
          <p:cNvSpPr txBox="1"/>
          <p:nvPr/>
        </p:nvSpPr>
        <p:spPr>
          <a:xfrm>
            <a:off x="1803230" y="3771154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4613EB-1A2A-4AD1-A032-E780C2C2EC72}"/>
              </a:ext>
            </a:extLst>
          </p:cNvPr>
          <p:cNvSpPr txBox="1"/>
          <p:nvPr/>
        </p:nvSpPr>
        <p:spPr>
          <a:xfrm>
            <a:off x="3059832" y="359339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체크아웃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410D92E-BB45-4AD6-82F9-03648397298A}"/>
              </a:ext>
            </a:extLst>
          </p:cNvPr>
          <p:cNvSpPr txBox="1"/>
          <p:nvPr/>
        </p:nvSpPr>
        <p:spPr>
          <a:xfrm>
            <a:off x="3062308" y="3771154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81A9F3-B72C-4817-B0D1-D3ED07553CE0}"/>
              </a:ext>
            </a:extLst>
          </p:cNvPr>
          <p:cNvCxnSpPr/>
          <p:nvPr/>
        </p:nvCxnSpPr>
        <p:spPr>
          <a:xfrm>
            <a:off x="2987824" y="3563547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DD4A1A9-00EA-4C3D-BA48-340343DD04E3}"/>
              </a:ext>
            </a:extLst>
          </p:cNvPr>
          <p:cNvSpPr txBox="1"/>
          <p:nvPr/>
        </p:nvSpPr>
        <p:spPr>
          <a:xfrm>
            <a:off x="528619" y="3004461"/>
            <a:ext cx="1758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12</a:t>
            </a:r>
            <a:r>
              <a:rPr lang="ko-KR" altLang="en-US" sz="1200" dirty="0"/>
              <a:t>월 </a:t>
            </a:r>
            <a:r>
              <a:rPr lang="en-US" altLang="ko-KR" sz="1200" dirty="0"/>
              <a:t>10</a:t>
            </a:r>
            <a:r>
              <a:rPr lang="ko-KR" altLang="en-US" sz="1200" dirty="0"/>
              <a:t>일 </a:t>
            </a:r>
            <a:r>
              <a:rPr lang="en-US" altLang="ko-KR" sz="1200" dirty="0"/>
              <a:t>(</a:t>
            </a:r>
            <a:r>
              <a:rPr lang="ko-KR" altLang="en-US" sz="1200" dirty="0"/>
              <a:t>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ED573C26-D4B6-4A11-8E3A-8D70B6E035C4}"/>
              </a:ext>
            </a:extLst>
          </p:cNvPr>
          <p:cNvGrpSpPr/>
          <p:nvPr/>
        </p:nvGrpSpPr>
        <p:grpSpPr>
          <a:xfrm>
            <a:off x="310088" y="1345332"/>
            <a:ext cx="388720" cy="200055"/>
            <a:chOff x="4727047" y="5307508"/>
            <a:chExt cx="388720" cy="200055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DCCC760-4425-4004-9E5B-8C0B6A09211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9" name="TextBox 27">
              <a:extLst>
                <a:ext uri="{FF2B5EF4-FFF2-40B4-BE49-F238E27FC236}">
                  <a16:creationId xmlns:a16="http://schemas.microsoft.com/office/drawing/2014/main" id="{165EFC4D-FBE4-4669-809E-951E7AE1DE4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58233F52-9B67-41F8-A794-C6CF305B6C28}"/>
              </a:ext>
            </a:extLst>
          </p:cNvPr>
          <p:cNvGrpSpPr/>
          <p:nvPr/>
        </p:nvGrpSpPr>
        <p:grpSpPr>
          <a:xfrm>
            <a:off x="2475974" y="1345332"/>
            <a:ext cx="388720" cy="200055"/>
            <a:chOff x="4727047" y="5307508"/>
            <a:chExt cx="388720" cy="200055"/>
          </a:xfrm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955FC7E-B56F-4D88-AA63-35B1288AADA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TextBox 27">
              <a:extLst>
                <a:ext uri="{FF2B5EF4-FFF2-40B4-BE49-F238E27FC236}">
                  <a16:creationId xmlns:a16="http://schemas.microsoft.com/office/drawing/2014/main" id="{982FC410-AB21-4BA4-83F4-4BFCAC02FAD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5B82C905-DAA5-4E92-8077-2C7A036F1000}"/>
              </a:ext>
            </a:extLst>
          </p:cNvPr>
          <p:cNvGrpSpPr/>
          <p:nvPr/>
        </p:nvGrpSpPr>
        <p:grpSpPr>
          <a:xfrm>
            <a:off x="4655587" y="1345332"/>
            <a:ext cx="388720" cy="200055"/>
            <a:chOff x="4727047" y="5307508"/>
            <a:chExt cx="388720" cy="200055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1DACEC81-5BAA-42B3-8453-DDCDADC2819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5" name="TextBox 27">
              <a:extLst>
                <a:ext uri="{FF2B5EF4-FFF2-40B4-BE49-F238E27FC236}">
                  <a16:creationId xmlns:a16="http://schemas.microsoft.com/office/drawing/2014/main" id="{793CD714-CC41-4215-9BDF-20272FAF53E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2CDDAEBF-26D3-4C11-A39B-AB01BBDAAE7C}"/>
              </a:ext>
            </a:extLst>
          </p:cNvPr>
          <p:cNvGrpSpPr/>
          <p:nvPr/>
        </p:nvGrpSpPr>
        <p:grpSpPr>
          <a:xfrm>
            <a:off x="350894" y="2931695"/>
            <a:ext cx="388720" cy="200055"/>
            <a:chOff x="4727047" y="5307508"/>
            <a:chExt cx="388720" cy="200055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2495BD6-6B3F-4D7A-84A1-FCFB575CD70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8" name="TextBox 27">
              <a:extLst>
                <a:ext uri="{FF2B5EF4-FFF2-40B4-BE49-F238E27FC236}">
                  <a16:creationId xmlns:a16="http://schemas.microsoft.com/office/drawing/2014/main" id="{B5408D87-7E7E-4CF7-B5BA-C4B5A5F1424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4103E855-F2C7-4FBA-9371-0CFDF961A2D6}"/>
              </a:ext>
            </a:extLst>
          </p:cNvPr>
          <p:cNvGrpSpPr/>
          <p:nvPr/>
        </p:nvGrpSpPr>
        <p:grpSpPr>
          <a:xfrm>
            <a:off x="4729478" y="2890215"/>
            <a:ext cx="388720" cy="200055"/>
            <a:chOff x="4727047" y="5307508"/>
            <a:chExt cx="388720" cy="200055"/>
          </a:xfrm>
        </p:grpSpPr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CCD30AD-4824-4975-A06E-5FC14EA28FF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1" name="TextBox 27">
              <a:extLst>
                <a:ext uri="{FF2B5EF4-FFF2-40B4-BE49-F238E27FC236}">
                  <a16:creationId xmlns:a16="http://schemas.microsoft.com/office/drawing/2014/main" id="{6A1F9C59-4FED-47FF-A526-7B7EAE07A47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D0B1D07-23F0-4113-9628-ACB51815ADF3}"/>
              </a:ext>
            </a:extLst>
          </p:cNvPr>
          <p:cNvGrpSpPr/>
          <p:nvPr/>
        </p:nvGrpSpPr>
        <p:grpSpPr>
          <a:xfrm>
            <a:off x="8196997" y="2729453"/>
            <a:ext cx="388720" cy="200055"/>
            <a:chOff x="4727047" y="5307508"/>
            <a:chExt cx="388720" cy="200055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78CD608A-8FC5-42E9-B871-FE5FA16C955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3" name="TextBox 27">
              <a:extLst>
                <a:ext uri="{FF2B5EF4-FFF2-40B4-BE49-F238E27FC236}">
                  <a16:creationId xmlns:a16="http://schemas.microsoft.com/office/drawing/2014/main" id="{BB51AF51-6904-47C1-8DD2-BBFD24D4CBA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01ED91C6-DE5C-4AE1-9882-0E93FF98BCA7}"/>
              </a:ext>
            </a:extLst>
          </p:cNvPr>
          <p:cNvGrpSpPr/>
          <p:nvPr/>
        </p:nvGrpSpPr>
        <p:grpSpPr>
          <a:xfrm>
            <a:off x="7164288" y="3121722"/>
            <a:ext cx="388720" cy="200055"/>
            <a:chOff x="4727047" y="5307508"/>
            <a:chExt cx="388720" cy="200055"/>
          </a:xfrm>
        </p:grpSpPr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FB8DF3D3-E7ED-48F0-B532-3CF5CA720B2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9" name="TextBox 27">
              <a:extLst>
                <a:ext uri="{FF2B5EF4-FFF2-40B4-BE49-F238E27FC236}">
                  <a16:creationId xmlns:a16="http://schemas.microsoft.com/office/drawing/2014/main" id="{D9A77E7C-26D2-430C-8105-1D171C30007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4A2E1827-EED3-47EB-8F52-77134F6C246F}"/>
              </a:ext>
            </a:extLst>
          </p:cNvPr>
          <p:cNvGrpSpPr/>
          <p:nvPr/>
        </p:nvGrpSpPr>
        <p:grpSpPr>
          <a:xfrm>
            <a:off x="419244" y="3285278"/>
            <a:ext cx="388720" cy="200055"/>
            <a:chOff x="4727047" y="5307508"/>
            <a:chExt cx="388720" cy="200055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14E74851-F383-42CA-B237-BC6547100BF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TextBox 27">
              <a:extLst>
                <a:ext uri="{FF2B5EF4-FFF2-40B4-BE49-F238E27FC236}">
                  <a16:creationId xmlns:a16="http://schemas.microsoft.com/office/drawing/2014/main" id="{4E7FCC6E-7E3A-48A7-B250-C87C9A54ED4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79D2293E-135A-4766-9695-78E047F82F08}"/>
              </a:ext>
            </a:extLst>
          </p:cNvPr>
          <p:cNvSpPr txBox="1"/>
          <p:nvPr/>
        </p:nvSpPr>
        <p:spPr>
          <a:xfrm>
            <a:off x="4175500" y="3358316"/>
            <a:ext cx="2281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예약번호 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2112130504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C78DAA1-6E95-4FF4-A0A8-8F47B187DE2A}"/>
              </a:ext>
            </a:extLst>
          </p:cNvPr>
          <p:cNvSpPr/>
          <p:nvPr/>
        </p:nvSpPr>
        <p:spPr>
          <a:xfrm>
            <a:off x="611560" y="4274195"/>
            <a:ext cx="5895456" cy="7720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EC82AD1-DC7D-46F4-88CF-30265CD27A5F}"/>
              </a:ext>
            </a:extLst>
          </p:cNvPr>
          <p:cNvSpPr txBox="1"/>
          <p:nvPr/>
        </p:nvSpPr>
        <p:spPr>
          <a:xfrm>
            <a:off x="693669" y="445468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해피하우스</a:t>
            </a:r>
            <a:endParaRPr lang="ko-KR" altLang="en-US" sz="1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2D0AACA-E355-4A10-B052-1E212AF895F5}"/>
              </a:ext>
            </a:extLst>
          </p:cNvPr>
          <p:cNvSpPr txBox="1"/>
          <p:nvPr/>
        </p:nvSpPr>
        <p:spPr>
          <a:xfrm>
            <a:off x="698808" y="4662291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경기도 안양시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698C17B-8E23-476C-B7DA-F4E5E436AB30}"/>
              </a:ext>
            </a:extLst>
          </p:cNvPr>
          <p:cNvSpPr txBox="1"/>
          <p:nvPr/>
        </p:nvSpPr>
        <p:spPr>
          <a:xfrm>
            <a:off x="4427984" y="448452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게스트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50283A6-DB45-4848-ACC9-C4D75DF04A2E}"/>
              </a:ext>
            </a:extLst>
          </p:cNvPr>
          <p:cNvSpPr txBox="1"/>
          <p:nvPr/>
        </p:nvSpPr>
        <p:spPr>
          <a:xfrm>
            <a:off x="4540995" y="4662291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명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4233AA15-59D7-45D4-A583-753217C31986}"/>
              </a:ext>
            </a:extLst>
          </p:cNvPr>
          <p:cNvSpPr txBox="1"/>
          <p:nvPr/>
        </p:nvSpPr>
        <p:spPr>
          <a:xfrm>
            <a:off x="5126459" y="448452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결제세부정보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E670304-6EB1-4664-81D0-0FC3372912F9}"/>
              </a:ext>
            </a:extLst>
          </p:cNvPr>
          <p:cNvSpPr txBox="1"/>
          <p:nvPr/>
        </p:nvSpPr>
        <p:spPr>
          <a:xfrm>
            <a:off x="5273935" y="4662291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 105,758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36864A6-8D1B-4055-A1EC-D0AA51ADA9E6}"/>
              </a:ext>
            </a:extLst>
          </p:cNvPr>
          <p:cNvSpPr txBox="1"/>
          <p:nvPr/>
        </p:nvSpPr>
        <p:spPr>
          <a:xfrm>
            <a:off x="1800754" y="448452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체크인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C26744F-E0E8-4FD5-84D6-46DF655AD8D4}"/>
              </a:ext>
            </a:extLst>
          </p:cNvPr>
          <p:cNvSpPr txBox="1"/>
          <p:nvPr/>
        </p:nvSpPr>
        <p:spPr>
          <a:xfrm>
            <a:off x="1803230" y="4662291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157B9F7E-131B-46C7-9AF7-71B1FB70257D}"/>
              </a:ext>
            </a:extLst>
          </p:cNvPr>
          <p:cNvSpPr txBox="1"/>
          <p:nvPr/>
        </p:nvSpPr>
        <p:spPr>
          <a:xfrm>
            <a:off x="3059832" y="448452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체크아웃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2388994-7A37-4366-A06C-3B26D5F0EFD7}"/>
              </a:ext>
            </a:extLst>
          </p:cNvPr>
          <p:cNvSpPr txBox="1"/>
          <p:nvPr/>
        </p:nvSpPr>
        <p:spPr>
          <a:xfrm>
            <a:off x="3062308" y="4662291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A39AFDDA-87A8-46EF-8B9E-CC87396D3249}"/>
              </a:ext>
            </a:extLst>
          </p:cNvPr>
          <p:cNvCxnSpPr/>
          <p:nvPr/>
        </p:nvCxnSpPr>
        <p:spPr>
          <a:xfrm>
            <a:off x="2987824" y="4454684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80E9DE3C-D71C-44B0-9AC8-E5EAD2104045}"/>
              </a:ext>
            </a:extLst>
          </p:cNvPr>
          <p:cNvSpPr txBox="1"/>
          <p:nvPr/>
        </p:nvSpPr>
        <p:spPr>
          <a:xfrm>
            <a:off x="4175500" y="4249453"/>
            <a:ext cx="2281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예약번호 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2112851037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A32744F7-DD1F-4F15-8187-948E21F8AF8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0530D9D4-0FBA-4A55-A460-CFEFFF63E1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140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19C58154-48E1-4478-B0E4-61F1F6F1F75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ECEBEDFC-EFEC-495B-91B6-A007CC883569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88E9B849-9D3D-4FBC-9C62-DD9AD62CCEA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58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34652"/>
              </p:ext>
            </p:extLst>
          </p:nvPr>
        </p:nvGraphicFramePr>
        <p:xfrm>
          <a:off x="6979021" y="0"/>
          <a:ext cx="2164979" cy="978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Option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으로 예약상태에 따른 예약정보 검색 가능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 클릭할 경우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게스트 프로필로 이동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5865A340-0382-41FE-815A-BE61AB163A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71" name="Track">
              <a:extLst>
                <a:ext uri="{FF2B5EF4-FFF2-40B4-BE49-F238E27FC236}">
                  <a16:creationId xmlns:a16="http://schemas.microsoft.com/office/drawing/2014/main" id="{27F16E21-35AB-426E-B230-36413C902A8D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1EE7E916-676D-4FDA-8BEE-85757E940E5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0C97E80-C5E5-4232-A5A1-52A138E5973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8E8DC1AD-272A-40A2-8685-30B55776079C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0532D38-32AE-471A-BACC-E9B93A736E1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8E59F7A-5E69-4497-A226-732F5CC60EC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4641AAD-F4EE-4D8E-A05E-D2F9C324F8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66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45AAE9A5-5A55-4FCC-AA11-C36447779BFD}"/>
              </a:ext>
            </a:extLst>
          </p:cNvPr>
          <p:cNvPicPr>
            <a:picLocks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11381DA-51A4-40C4-B00D-4AA0F93214D4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43FA44CF-18FE-4429-8D4A-8995B4968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617068"/>
              </p:ext>
            </p:extLst>
          </p:nvPr>
        </p:nvGraphicFramePr>
        <p:xfrm>
          <a:off x="830971" y="1359716"/>
          <a:ext cx="1008112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924">
                  <a:extLst>
                    <a:ext uri="{9D8B030D-6E8A-4147-A177-3AD203B41FA5}">
                      <a16:colId xmlns:a16="http://schemas.microsoft.com/office/drawing/2014/main" val="246651285"/>
                    </a:ext>
                  </a:extLst>
                </a:gridCol>
                <a:gridCol w="310188">
                  <a:extLst>
                    <a:ext uri="{9D8B030D-6E8A-4147-A177-3AD203B41FA5}">
                      <a16:colId xmlns:a16="http://schemas.microsoft.com/office/drawing/2014/main" val="2316386587"/>
                    </a:ext>
                  </a:extLst>
                </a:gridCol>
              </a:tblGrid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618948"/>
                  </a:ext>
                </a:extLst>
              </a:tr>
              <a:tr h="2304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216643"/>
                  </a:ext>
                </a:extLst>
              </a:tr>
              <a:tr h="2304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578035"/>
                  </a:ext>
                </a:extLst>
              </a:tr>
              <a:tr h="2304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4167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59D81B6B-B2BE-4631-88FA-3D7C612D542E}"/>
              </a:ext>
            </a:extLst>
          </p:cNvPr>
          <p:cNvSpPr txBox="1"/>
          <p:nvPr/>
        </p:nvSpPr>
        <p:spPr>
          <a:xfrm>
            <a:off x="827583" y="2622048"/>
            <a:ext cx="5637449" cy="2616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번호                방                        기간             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게스트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상태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6BEC8C-7B76-463A-9391-17B1C48D9407}"/>
              </a:ext>
            </a:extLst>
          </p:cNvPr>
          <p:cNvGrpSpPr/>
          <p:nvPr/>
        </p:nvGrpSpPr>
        <p:grpSpPr>
          <a:xfrm>
            <a:off x="827583" y="2980522"/>
            <a:ext cx="5637450" cy="1389146"/>
            <a:chOff x="827583" y="2836506"/>
            <a:chExt cx="5637450" cy="138914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1E61E94-D3D3-4A72-9374-A1B591E9B094}"/>
                </a:ext>
              </a:extLst>
            </p:cNvPr>
            <p:cNvSpPr txBox="1"/>
            <p:nvPr/>
          </p:nvSpPr>
          <p:spPr>
            <a:xfrm>
              <a:off x="1017797" y="2924409"/>
              <a:ext cx="1639137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marL="228600" indent="-228600" algn="just">
                <a:buAutoNum type="arabicPlain"/>
              </a:pP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Rosie#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망원동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2153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	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6D9B253-260F-4DD9-A85E-0261B6859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84780" y="3242012"/>
              <a:ext cx="1199636" cy="804116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0425848-FCA7-4E2E-A024-0A35B0ABC003}"/>
                </a:ext>
              </a:extLst>
            </p:cNvPr>
            <p:cNvSpPr/>
            <p:nvPr/>
          </p:nvSpPr>
          <p:spPr>
            <a:xfrm>
              <a:off x="827583" y="2836506"/>
              <a:ext cx="5637450" cy="138914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7A20A22-C4E5-4A75-96A0-7E105EE610DE}"/>
                </a:ext>
              </a:extLst>
            </p:cNvPr>
            <p:cNvSpPr txBox="1"/>
            <p:nvPr/>
          </p:nvSpPr>
          <p:spPr>
            <a:xfrm>
              <a:off x="2915815" y="3437960"/>
              <a:ext cx="3312369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2021.1.1 – 2021.1.2	nisr66	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신청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28600" indent="-228600">
                <a:buAutoNum type="arabicPlain"/>
              </a:pPr>
              <a:endParaRPr lang="en-US" altLang="ko-KR" sz="1100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17A0296-F1BB-4C5D-B0EF-EE1010AF6F66}"/>
              </a:ext>
            </a:extLst>
          </p:cNvPr>
          <p:cNvGrpSpPr/>
          <p:nvPr/>
        </p:nvGrpSpPr>
        <p:grpSpPr>
          <a:xfrm>
            <a:off x="639889" y="1259688"/>
            <a:ext cx="388720" cy="200055"/>
            <a:chOff x="4727047" y="5307508"/>
            <a:chExt cx="388720" cy="200055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F544E92-799A-4E75-858D-0B4AE1033BC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TextBox 27">
              <a:extLst>
                <a:ext uri="{FF2B5EF4-FFF2-40B4-BE49-F238E27FC236}">
                  <a16:creationId xmlns:a16="http://schemas.microsoft.com/office/drawing/2014/main" id="{DE26F698-8AFD-48E8-8020-03200ADEE7F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A7133C3-E0DF-441A-85BB-DBFB4605A57C}"/>
              </a:ext>
            </a:extLst>
          </p:cNvPr>
          <p:cNvGrpSpPr/>
          <p:nvPr/>
        </p:nvGrpSpPr>
        <p:grpSpPr>
          <a:xfrm>
            <a:off x="4571999" y="3376632"/>
            <a:ext cx="388720" cy="200055"/>
            <a:chOff x="4727047" y="5307508"/>
            <a:chExt cx="388720" cy="2000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A7D98F9-5A00-4F88-8AB4-2506FE70AE4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27">
              <a:extLst>
                <a:ext uri="{FF2B5EF4-FFF2-40B4-BE49-F238E27FC236}">
                  <a16:creationId xmlns:a16="http://schemas.microsoft.com/office/drawing/2014/main" id="{D50D11A7-234F-4C54-B8E2-417969EF765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3" name="그림 92">
            <a:extLst>
              <a:ext uri="{FF2B5EF4-FFF2-40B4-BE49-F238E27FC236}">
                <a16:creationId xmlns:a16="http://schemas.microsoft.com/office/drawing/2014/main" id="{F932BF8F-CF46-4689-9BBF-FCCD11CCC4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84702" y="1433289"/>
            <a:ext cx="219106" cy="209579"/>
          </a:xfrm>
          <a:prstGeom prst="rect">
            <a:avLst/>
          </a:prstGeom>
        </p:spPr>
      </p:pic>
      <p:sp>
        <p:nvSpPr>
          <p:cNvPr id="37" name="Title Bar Background" descr="&lt;SmartSettings&gt;&lt;SmartResize anchorLeft=&quot;Absolute&quot; anchorTop=&quot;Absolut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1F20C659-6A22-47F6-81EC-EDE8D7DBB0A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7504" y="265212"/>
            <a:ext cx="6780332" cy="22876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8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호스트 메인 페이지</a:t>
            </a:r>
            <a:endParaRPr lang="en-US" sz="68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38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60223AA1-9742-4D30-B9CA-8ACA03E36C6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9" name="Title Bar">
              <a:extLst>
                <a:ext uri="{FF2B5EF4-FFF2-40B4-BE49-F238E27FC236}">
                  <a16:creationId xmlns:a16="http://schemas.microsoft.com/office/drawing/2014/main" id="{8A47371F-D93D-48CE-8FEF-EFC006B67EEE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41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0F3A542-67B5-4AC2-857F-E174DCF4F608}"/>
                  </a:ext>
                </a:extLst>
              </p:cNvPr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호스트 숙소 상세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2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BC28A0E-1EE6-461F-AE50-9EA7952A1091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A740F14-5BFC-4AA7-886C-8D935E7F931A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7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ED6081F-D00C-4E76-835B-A32B374295AE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0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74642CE-6702-4C7D-8073-225141EBDE10}"/>
                </a:ext>
              </a:extLst>
            </p:cNvPr>
            <p:cNvSpPr/>
            <p:nvPr userDrawn="1">
              <p:custDataLst>
                <p:tags r:id="rId4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880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969B21E6-927F-4573-9D5D-4B8B2CF5D76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3" name="Title Bar">
              <a:extLst>
                <a:ext uri="{FF2B5EF4-FFF2-40B4-BE49-F238E27FC236}">
                  <a16:creationId xmlns:a16="http://schemas.microsoft.com/office/drawing/2014/main" id="{933893F3-856C-4F68-BC32-DF4536065338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62E99055-B6DD-45F5-9977-C4843ECC4E3F}"/>
                  </a:ext>
                </a:extLst>
              </p:cNvPr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호스트 숙소 목록 페이지</a:t>
                </a:r>
                <a:endParaRPr lang="en-US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6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7A1554E-D76B-4164-85DC-0F9E123A2641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8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C373A30-E6AD-477C-9BB9-0D77F8DB8A79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9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A613770-8260-495A-8412-663E3988421B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10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1C696EF-7A6B-4E22-93B1-AB62DD097DA7}"/>
                </a:ext>
              </a:extLst>
            </p:cNvPr>
            <p:cNvSpPr/>
            <p:nvPr userDrawn="1">
              <p:custDataLst>
                <p:tags r:id="rId6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6FF0196C-9172-4FFB-B0B9-E71E40D935C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0" name="Track">
              <a:extLst>
                <a:ext uri="{FF2B5EF4-FFF2-40B4-BE49-F238E27FC236}">
                  <a16:creationId xmlns:a16="http://schemas.microsoft.com/office/drawing/2014/main" id="{1470334E-B8AC-4562-9AF7-80C314B32FAA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58A20FA9-121F-48B9-B44B-E37F8920B68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46E67DB-19E3-49CB-9D68-CC42D5C2F17A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650CF575-7807-4E0F-AB1C-B571FD618B3D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049166CD-5B06-43AF-89F7-461018AFEED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964379-D8F9-4FBD-8394-6A92465CDA9E}"/>
              </a:ext>
            </a:extLst>
          </p:cNvPr>
          <p:cNvSpPr/>
          <p:nvPr/>
        </p:nvSpPr>
        <p:spPr>
          <a:xfrm>
            <a:off x="438015" y="1711950"/>
            <a:ext cx="6133039" cy="7720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F7F19-7D6A-4002-9A68-CE0A4437690F}"/>
              </a:ext>
            </a:extLst>
          </p:cNvPr>
          <p:cNvSpPr txBox="1"/>
          <p:nvPr/>
        </p:nvSpPr>
        <p:spPr>
          <a:xfrm>
            <a:off x="520124" y="18924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행복주택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6BCCF2-B6E0-48F7-A703-AC42AFE443D5}"/>
              </a:ext>
            </a:extLst>
          </p:cNvPr>
          <p:cNvSpPr txBox="1"/>
          <p:nvPr/>
        </p:nvSpPr>
        <p:spPr>
          <a:xfrm>
            <a:off x="806076" y="210004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주택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3FBC23-875F-4F8B-B01C-28083719B991}"/>
              </a:ext>
            </a:extLst>
          </p:cNvPr>
          <p:cNvSpPr txBox="1"/>
          <p:nvPr/>
        </p:nvSpPr>
        <p:spPr>
          <a:xfrm>
            <a:off x="4522283" y="191045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최대인원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996A50-92B6-4FE4-A77F-69C0C9FA7A22}"/>
              </a:ext>
            </a:extLst>
          </p:cNvPr>
          <p:cNvSpPr txBox="1"/>
          <p:nvPr/>
        </p:nvSpPr>
        <p:spPr>
          <a:xfrm>
            <a:off x="4699414" y="2090431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명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F91C4-0C90-4F44-8DB6-EC1F89905EBA}"/>
              </a:ext>
            </a:extLst>
          </p:cNvPr>
          <p:cNvSpPr txBox="1"/>
          <p:nvPr/>
        </p:nvSpPr>
        <p:spPr>
          <a:xfrm>
            <a:off x="5513051" y="1910458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가격</a:t>
            </a:r>
            <a:endParaRPr lang="ko-KR" altLang="en-US" sz="10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D844A1-67C4-4400-8F1B-B40F3FF30CC2}"/>
              </a:ext>
            </a:extLst>
          </p:cNvPr>
          <p:cNvSpPr txBox="1"/>
          <p:nvPr/>
        </p:nvSpPr>
        <p:spPr>
          <a:xfrm>
            <a:off x="5432099" y="2090431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 75,000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519B43-F95C-405C-9402-B3870B870B49}"/>
              </a:ext>
            </a:extLst>
          </p:cNvPr>
          <p:cNvSpPr txBox="1"/>
          <p:nvPr/>
        </p:nvSpPr>
        <p:spPr>
          <a:xfrm>
            <a:off x="1557971" y="1967167"/>
            <a:ext cx="2805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경기도 수원시 팔달구 쌍용주택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210-1205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C9B97F8-0CB3-412B-9421-CC0D276B3273}"/>
              </a:ext>
            </a:extLst>
          </p:cNvPr>
          <p:cNvCxnSpPr/>
          <p:nvPr/>
        </p:nvCxnSpPr>
        <p:spPr>
          <a:xfrm>
            <a:off x="4378267" y="1905356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6FF82FBA-34F4-4014-AB91-2B9E9A1BF6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2132" y="1301344"/>
            <a:ext cx="296339" cy="27450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0FEA98C-AA12-425D-AA64-8A0AA3C51047}"/>
              </a:ext>
            </a:extLst>
          </p:cNvPr>
          <p:cNvSpPr txBox="1"/>
          <p:nvPr/>
        </p:nvSpPr>
        <p:spPr>
          <a:xfrm>
            <a:off x="369026" y="12847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숙소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D6F7972-20AA-4FD1-AF2B-B70BAD4528BF}"/>
              </a:ext>
            </a:extLst>
          </p:cNvPr>
          <p:cNvCxnSpPr/>
          <p:nvPr/>
        </p:nvCxnSpPr>
        <p:spPr>
          <a:xfrm>
            <a:off x="1569955" y="1905356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B701597-4CA5-4319-AEEE-500E057A8DDE}"/>
              </a:ext>
            </a:extLst>
          </p:cNvPr>
          <p:cNvCxnSpPr/>
          <p:nvPr/>
        </p:nvCxnSpPr>
        <p:spPr>
          <a:xfrm>
            <a:off x="5297781" y="1905356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64763B2-6BD3-4456-B2FE-8617AC335CB1}"/>
              </a:ext>
            </a:extLst>
          </p:cNvPr>
          <p:cNvSpPr/>
          <p:nvPr/>
        </p:nvSpPr>
        <p:spPr>
          <a:xfrm>
            <a:off x="438015" y="2636217"/>
            <a:ext cx="6133039" cy="7720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4A5067A-6402-4323-A9D6-833AF0495D40}"/>
              </a:ext>
            </a:extLst>
          </p:cNvPr>
          <p:cNvSpPr txBox="1"/>
          <p:nvPr/>
        </p:nvSpPr>
        <p:spPr>
          <a:xfrm>
            <a:off x="520124" y="281670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해피하우스</a:t>
            </a:r>
            <a:endParaRPr lang="ko-KR" altLang="en-US" sz="1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0AF7A3-64EE-4BB9-AD7C-69F9CF58ED53}"/>
              </a:ext>
            </a:extLst>
          </p:cNvPr>
          <p:cNvSpPr txBox="1"/>
          <p:nvPr/>
        </p:nvSpPr>
        <p:spPr>
          <a:xfrm>
            <a:off x="806076" y="302431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주택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8592F1-C85C-493E-B666-C116DD9EC2C6}"/>
              </a:ext>
            </a:extLst>
          </p:cNvPr>
          <p:cNvSpPr txBox="1"/>
          <p:nvPr/>
        </p:nvSpPr>
        <p:spPr>
          <a:xfrm>
            <a:off x="4522283" y="283472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최대인원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4F24B5F-AE50-44AC-BBBC-62AE38E4EE33}"/>
              </a:ext>
            </a:extLst>
          </p:cNvPr>
          <p:cNvSpPr txBox="1"/>
          <p:nvPr/>
        </p:nvSpPr>
        <p:spPr>
          <a:xfrm>
            <a:off x="4699414" y="3014698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명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846059-A9B5-49FD-8648-DCB25458617A}"/>
              </a:ext>
            </a:extLst>
          </p:cNvPr>
          <p:cNvSpPr txBox="1"/>
          <p:nvPr/>
        </p:nvSpPr>
        <p:spPr>
          <a:xfrm>
            <a:off x="5513051" y="283472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가격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BBCA87F-59EE-4E03-B88D-64BE132CE9BA}"/>
              </a:ext>
            </a:extLst>
          </p:cNvPr>
          <p:cNvSpPr txBox="1"/>
          <p:nvPr/>
        </p:nvSpPr>
        <p:spPr>
          <a:xfrm>
            <a:off x="5386379" y="3014698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 105,000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581CA4A-F0F0-4456-A80B-17E288CA2552}"/>
              </a:ext>
            </a:extLst>
          </p:cNvPr>
          <p:cNvSpPr txBox="1"/>
          <p:nvPr/>
        </p:nvSpPr>
        <p:spPr>
          <a:xfrm>
            <a:off x="1709456" y="2891434"/>
            <a:ext cx="2502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경기도 안양시 동안구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관평로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1405-35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81D5EBE-63E1-4416-BC06-BAE4CC016E29}"/>
              </a:ext>
            </a:extLst>
          </p:cNvPr>
          <p:cNvCxnSpPr/>
          <p:nvPr/>
        </p:nvCxnSpPr>
        <p:spPr>
          <a:xfrm>
            <a:off x="4378267" y="2829623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4CBC0FE-B735-48A3-B292-98F6B3F0DC13}"/>
              </a:ext>
            </a:extLst>
          </p:cNvPr>
          <p:cNvCxnSpPr/>
          <p:nvPr/>
        </p:nvCxnSpPr>
        <p:spPr>
          <a:xfrm>
            <a:off x="1569955" y="2829623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8CBE2E2-9C8C-496C-A633-B6E50C27FF47}"/>
              </a:ext>
            </a:extLst>
          </p:cNvPr>
          <p:cNvCxnSpPr/>
          <p:nvPr/>
        </p:nvCxnSpPr>
        <p:spPr>
          <a:xfrm>
            <a:off x="5297781" y="2829623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7011367-FC62-4C96-A56F-9E1A55CCA557}"/>
              </a:ext>
            </a:extLst>
          </p:cNvPr>
          <p:cNvSpPr/>
          <p:nvPr/>
        </p:nvSpPr>
        <p:spPr>
          <a:xfrm>
            <a:off x="438015" y="3560484"/>
            <a:ext cx="6133039" cy="7720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9E4DA5B-A248-481A-B9C3-A12CD0B44676}"/>
              </a:ext>
            </a:extLst>
          </p:cNvPr>
          <p:cNvSpPr txBox="1"/>
          <p:nvPr/>
        </p:nvSpPr>
        <p:spPr>
          <a:xfrm>
            <a:off x="520124" y="374097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나눔펜션</a:t>
            </a:r>
            <a:endParaRPr lang="ko-KR" altLang="en-US" sz="14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304407-A688-46CE-B183-D533F1F23E99}"/>
              </a:ext>
            </a:extLst>
          </p:cNvPr>
          <p:cNvSpPr txBox="1"/>
          <p:nvPr/>
        </p:nvSpPr>
        <p:spPr>
          <a:xfrm>
            <a:off x="806076" y="394858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펜션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DE17E07-FB6B-40DA-964B-7CFEDE11B7AE}"/>
              </a:ext>
            </a:extLst>
          </p:cNvPr>
          <p:cNvSpPr txBox="1"/>
          <p:nvPr/>
        </p:nvSpPr>
        <p:spPr>
          <a:xfrm>
            <a:off x="4522283" y="375899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최대인원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DDBDDC-310A-4072-9695-2B575ADA5EEB}"/>
              </a:ext>
            </a:extLst>
          </p:cNvPr>
          <p:cNvSpPr txBox="1"/>
          <p:nvPr/>
        </p:nvSpPr>
        <p:spPr>
          <a:xfrm>
            <a:off x="4699414" y="3938965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명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E2501A1-2720-4233-BF3A-967DE21BFD5C}"/>
              </a:ext>
            </a:extLst>
          </p:cNvPr>
          <p:cNvSpPr txBox="1"/>
          <p:nvPr/>
        </p:nvSpPr>
        <p:spPr>
          <a:xfrm>
            <a:off x="5513051" y="37589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가격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16D0771-BFB3-4F08-8DF3-D01CEC93D7F7}"/>
              </a:ext>
            </a:extLst>
          </p:cNvPr>
          <p:cNvSpPr txBox="1"/>
          <p:nvPr/>
        </p:nvSpPr>
        <p:spPr>
          <a:xfrm>
            <a:off x="5432099" y="3938965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\ 90,000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DCEB964-E5BE-42AD-A6F9-51293B1C236A}"/>
              </a:ext>
            </a:extLst>
          </p:cNvPr>
          <p:cNvSpPr txBox="1"/>
          <p:nvPr/>
        </p:nvSpPr>
        <p:spPr>
          <a:xfrm>
            <a:off x="1753540" y="3815701"/>
            <a:ext cx="24144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제주도 제주시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애월읍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일주서로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6322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2E4A59DE-5829-46BA-91D9-FAB2596628CB}"/>
              </a:ext>
            </a:extLst>
          </p:cNvPr>
          <p:cNvCxnSpPr/>
          <p:nvPr/>
        </p:nvCxnSpPr>
        <p:spPr>
          <a:xfrm>
            <a:off x="4378267" y="3753890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5403123-E7A9-4A2B-9E83-83F81FEB5603}"/>
              </a:ext>
            </a:extLst>
          </p:cNvPr>
          <p:cNvCxnSpPr/>
          <p:nvPr/>
        </p:nvCxnSpPr>
        <p:spPr>
          <a:xfrm>
            <a:off x="1569955" y="3753890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99F5111-44CA-4884-920D-A4B66C86C562}"/>
              </a:ext>
            </a:extLst>
          </p:cNvPr>
          <p:cNvCxnSpPr/>
          <p:nvPr/>
        </p:nvCxnSpPr>
        <p:spPr>
          <a:xfrm>
            <a:off x="5297781" y="3753890"/>
            <a:ext cx="0" cy="423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EA74983-A66D-421D-B5ED-96E6534112F7}"/>
              </a:ext>
            </a:extLst>
          </p:cNvPr>
          <p:cNvGrpSpPr/>
          <p:nvPr/>
        </p:nvGrpSpPr>
        <p:grpSpPr>
          <a:xfrm>
            <a:off x="942920" y="1201316"/>
            <a:ext cx="388720" cy="200055"/>
            <a:chOff x="4727047" y="5307508"/>
            <a:chExt cx="388720" cy="200055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9E531777-9A55-46F3-813B-26047C3B027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TextBox 27">
              <a:extLst>
                <a:ext uri="{FF2B5EF4-FFF2-40B4-BE49-F238E27FC236}">
                  <a16:creationId xmlns:a16="http://schemas.microsoft.com/office/drawing/2014/main" id="{55F5DF03-25F6-494D-820C-5374E42CF46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9A50094-8E81-4C31-B41A-AD6B313424A8}"/>
              </a:ext>
            </a:extLst>
          </p:cNvPr>
          <p:cNvGrpSpPr/>
          <p:nvPr/>
        </p:nvGrpSpPr>
        <p:grpSpPr>
          <a:xfrm>
            <a:off x="251520" y="1633364"/>
            <a:ext cx="388720" cy="200055"/>
            <a:chOff x="4727047" y="5307508"/>
            <a:chExt cx="388720" cy="200055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81DA52C3-F220-45A5-8B84-0CDED6BFCEF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TextBox 27">
              <a:extLst>
                <a:ext uri="{FF2B5EF4-FFF2-40B4-BE49-F238E27FC236}">
                  <a16:creationId xmlns:a16="http://schemas.microsoft.com/office/drawing/2014/main" id="{07A54048-8661-479F-A1DC-FA97654DC7A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118D1118-B464-4D04-8686-A489861F2D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56" b="94444" l="4928" r="90725">
                        <a14:foregroundMark x1="60870" y1="37427" x2="60870" y2="37427"/>
                        <a14:foregroundMark x1="64928" y1="30994" x2="55942" y2="35380"/>
                        <a14:foregroundMark x1="74493" y1="23392" x2="57101" y2="39181"/>
                        <a14:foregroundMark x1="74783" y1="19883" x2="80870" y2="23977"/>
                        <a14:foregroundMark x1="50725" y1="42398" x2="53623" y2="47661"/>
                        <a14:foregroundMark x1="45217" y1="44444" x2="49855" y2="50877"/>
                        <a14:foregroundMark x1="52174" y1="36550" x2="48696" y2="41813"/>
                        <a14:foregroundMark x1="56812" y1="35965" x2="53333" y2="38012"/>
                        <a14:foregroundMark x1="89275" y1="9357" x2="88986" y2="9064"/>
                        <a14:foregroundMark x1="91304" y1="14035" x2="84638" y2="7310"/>
                        <a14:foregroundMark x1="91884" y1="63450" x2="91594" y2="81579"/>
                        <a14:foregroundMark x1="84058" y1="5556" x2="86377" y2="7018"/>
                        <a14:foregroundMark x1="86087" y1="6433" x2="84638" y2="6725"/>
                        <a14:foregroundMark x1="30725" y1="9942" x2="9275" y2="11404"/>
                        <a14:foregroundMark x1="7826" y1="13450" x2="4928" y2="41520"/>
                        <a14:foregroundMark x1="88696" y1="91813" x2="4928" y2="91813"/>
                        <a14:foregroundMark x1="60580" y1="94444" x2="11884" y2="92398"/>
                        <a14:foregroundMark x1="37971" y1="56433" x2="36232" y2="58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0580" y="1937656"/>
            <a:ext cx="323446" cy="32063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8492C06E-70C6-4C77-93B9-29C8532343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56" b="94444" l="4928" r="90725">
                        <a14:foregroundMark x1="60870" y1="37427" x2="60870" y2="37427"/>
                        <a14:foregroundMark x1="64928" y1="30994" x2="55942" y2="35380"/>
                        <a14:foregroundMark x1="74493" y1="23392" x2="57101" y2="39181"/>
                        <a14:foregroundMark x1="74783" y1="19883" x2="80870" y2="23977"/>
                        <a14:foregroundMark x1="50725" y1="42398" x2="53623" y2="47661"/>
                        <a14:foregroundMark x1="45217" y1="44444" x2="49855" y2="50877"/>
                        <a14:foregroundMark x1="52174" y1="36550" x2="48696" y2="41813"/>
                        <a14:foregroundMark x1="56812" y1="35965" x2="53333" y2="38012"/>
                        <a14:foregroundMark x1="89275" y1="9357" x2="88986" y2="9064"/>
                        <a14:foregroundMark x1="91304" y1="14035" x2="84638" y2="7310"/>
                        <a14:foregroundMark x1="91884" y1="63450" x2="91594" y2="81579"/>
                        <a14:foregroundMark x1="84058" y1="5556" x2="86377" y2="7018"/>
                        <a14:foregroundMark x1="86087" y1="6433" x2="84638" y2="6725"/>
                        <a14:foregroundMark x1="30725" y1="9942" x2="9275" y2="11404"/>
                        <a14:foregroundMark x1="7826" y1="13450" x2="4928" y2="41520"/>
                        <a14:foregroundMark x1="88696" y1="91813" x2="4928" y2="91813"/>
                        <a14:foregroundMark x1="60580" y1="94444" x2="11884" y2="92398"/>
                        <a14:foregroundMark x1="37971" y1="56433" x2="36232" y2="58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0580" y="2861923"/>
            <a:ext cx="323446" cy="320633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66E5ED2A-2C0A-4F07-B105-45AD0A66CE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56" b="94444" l="4928" r="90725">
                        <a14:foregroundMark x1="60870" y1="37427" x2="60870" y2="37427"/>
                        <a14:foregroundMark x1="64928" y1="30994" x2="55942" y2="35380"/>
                        <a14:foregroundMark x1="74493" y1="23392" x2="57101" y2="39181"/>
                        <a14:foregroundMark x1="74783" y1="19883" x2="80870" y2="23977"/>
                        <a14:foregroundMark x1="50725" y1="42398" x2="53623" y2="47661"/>
                        <a14:foregroundMark x1="45217" y1="44444" x2="49855" y2="50877"/>
                        <a14:foregroundMark x1="52174" y1="36550" x2="48696" y2="41813"/>
                        <a14:foregroundMark x1="56812" y1="35965" x2="53333" y2="38012"/>
                        <a14:foregroundMark x1="89275" y1="9357" x2="88986" y2="9064"/>
                        <a14:foregroundMark x1="91304" y1="14035" x2="84638" y2="7310"/>
                        <a14:foregroundMark x1="91884" y1="63450" x2="91594" y2="81579"/>
                        <a14:foregroundMark x1="84058" y1="5556" x2="86377" y2="7018"/>
                        <a14:foregroundMark x1="86087" y1="6433" x2="84638" y2="6725"/>
                        <a14:foregroundMark x1="30725" y1="9942" x2="9275" y2="11404"/>
                        <a14:foregroundMark x1="7826" y1="13450" x2="4928" y2="41520"/>
                        <a14:foregroundMark x1="88696" y1="91813" x2="4928" y2="91813"/>
                        <a14:foregroundMark x1="60580" y1="94444" x2="11884" y2="92398"/>
                        <a14:foregroundMark x1="37971" y1="56433" x2="36232" y2="58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0580" y="3786190"/>
            <a:ext cx="323446" cy="320633"/>
          </a:xfrm>
          <a:prstGeom prst="rect">
            <a:avLst/>
          </a:prstGeom>
        </p:spPr>
      </p:pic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CC24DB2-7308-4003-98E7-029AA9790094}"/>
              </a:ext>
            </a:extLst>
          </p:cNvPr>
          <p:cNvGrpSpPr/>
          <p:nvPr/>
        </p:nvGrpSpPr>
        <p:grpSpPr>
          <a:xfrm>
            <a:off x="5980165" y="1884069"/>
            <a:ext cx="388720" cy="200055"/>
            <a:chOff x="4727047" y="5307508"/>
            <a:chExt cx="388720" cy="200055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B5830BA-3022-46E3-A245-C1BB1FAEC33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0" name="TextBox 27">
              <a:extLst>
                <a:ext uri="{FF2B5EF4-FFF2-40B4-BE49-F238E27FC236}">
                  <a16:creationId xmlns:a16="http://schemas.microsoft.com/office/drawing/2014/main" id="{0C499262-99E2-4B0A-A97C-D1B480749C5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0552FCD6-BB09-4790-94CF-50AD53AD5EF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F5E01885-B095-4B38-939D-165843AC4D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113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9419478D-1124-4992-A982-DD9D03B657CC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54BE0FF5-826A-47D5-BF9E-01E592288A4A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aphicFrame>
        <p:nvGraphicFramePr>
          <p:cNvPr id="115" name="표 114">
            <a:extLst>
              <a:ext uri="{FF2B5EF4-FFF2-40B4-BE49-F238E27FC236}">
                <a16:creationId xmlns:a16="http://schemas.microsoft.com/office/drawing/2014/main" id="{FE25CED7-AA56-4328-9129-FB007726BE97}"/>
              </a:ext>
            </a:extLst>
          </p:cNvPr>
          <p:cNvGraphicFramePr>
            <a:graphicFrameLocks noGrp="1"/>
          </p:cNvGraphicFramePr>
          <p:nvPr/>
        </p:nvGraphicFramePr>
        <p:xfrm>
          <a:off x="6979021" y="0"/>
          <a:ext cx="2164979" cy="891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숙소를 추가하는 버튼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호스트가 추가한 숙소 목록을 출력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해당하는 숙소를 수정하는 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63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985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62870"/>
              </p:ext>
            </p:extLst>
          </p:nvPr>
        </p:nvGraphicFramePr>
        <p:xfrm>
          <a:off x="6979021" y="0"/>
          <a:ext cx="2164979" cy="818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숙소의 정보를 입력하는 박스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숙소의 정보를 입력 후 최종 숙소를 등록하는 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F7ADFB7-FFB8-42CC-B91C-FE4B30FC664E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5865A340-0382-41FE-815A-BE61AB163A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71" name="Track">
              <a:extLst>
                <a:ext uri="{FF2B5EF4-FFF2-40B4-BE49-F238E27FC236}">
                  <a16:creationId xmlns:a16="http://schemas.microsoft.com/office/drawing/2014/main" id="{27F16E21-35AB-426E-B230-36413C902A8D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1EE7E916-676D-4FDA-8BEE-85757E940E5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0C97E80-C5E5-4232-A5A1-52A138E5973C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8E8DC1AD-272A-40A2-8685-30B55776079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004E78-2D2F-4BC9-8CB2-9FDB2B9C31D9}"/>
              </a:ext>
            </a:extLst>
          </p:cNvPr>
          <p:cNvSpPr/>
          <p:nvPr/>
        </p:nvSpPr>
        <p:spPr>
          <a:xfrm>
            <a:off x="2045204" y="4980167"/>
            <a:ext cx="2904931" cy="397613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숙소 추가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FA61BE-6063-4629-8296-E1B5E00DF0B7}"/>
              </a:ext>
            </a:extLst>
          </p:cNvPr>
          <p:cNvSpPr txBox="1"/>
          <p:nvPr/>
        </p:nvSpPr>
        <p:spPr>
          <a:xfrm>
            <a:off x="2485809" y="1250121"/>
            <a:ext cx="1913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숙소 추가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43E4EA1-B470-4B93-9A21-E5B5FB1CDAB1}"/>
              </a:ext>
            </a:extLst>
          </p:cNvPr>
          <p:cNvGrpSpPr/>
          <p:nvPr/>
        </p:nvGrpSpPr>
        <p:grpSpPr>
          <a:xfrm>
            <a:off x="1878480" y="4936333"/>
            <a:ext cx="388720" cy="200055"/>
            <a:chOff x="4727047" y="5307508"/>
            <a:chExt cx="388720" cy="20005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E090899-A32B-44BB-B41F-E5B027B1450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TextBox 27">
              <a:extLst>
                <a:ext uri="{FF2B5EF4-FFF2-40B4-BE49-F238E27FC236}">
                  <a16:creationId xmlns:a16="http://schemas.microsoft.com/office/drawing/2014/main" id="{48DCEDCB-1A06-4782-BF20-26CF862366D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586462-AF44-4E1D-B67C-8E74D911A005}"/>
              </a:ext>
            </a:extLst>
          </p:cNvPr>
          <p:cNvSpPr/>
          <p:nvPr/>
        </p:nvSpPr>
        <p:spPr>
          <a:xfrm>
            <a:off x="2672378" y="1783051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행복주택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34C67D-F130-4719-A621-547EF6897A49}"/>
              </a:ext>
            </a:extLst>
          </p:cNvPr>
          <p:cNvSpPr txBox="1"/>
          <p:nvPr/>
        </p:nvSpPr>
        <p:spPr>
          <a:xfrm>
            <a:off x="1638898" y="1773413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숙소 이름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29D121-494E-4780-AA3A-0596DF1751EB}"/>
              </a:ext>
            </a:extLst>
          </p:cNvPr>
          <p:cNvSpPr/>
          <p:nvPr/>
        </p:nvSpPr>
        <p:spPr>
          <a:xfrm>
            <a:off x="2672378" y="2169950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주택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B13DD90-72A8-48D3-9019-00566EF124C3}"/>
              </a:ext>
            </a:extLst>
          </p:cNvPr>
          <p:cNvSpPr txBox="1"/>
          <p:nvPr/>
        </p:nvSpPr>
        <p:spPr>
          <a:xfrm>
            <a:off x="1638898" y="2160312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숙소 타입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FDE9D4-3E63-4DC7-814E-AE548DFF90B9}"/>
              </a:ext>
            </a:extLst>
          </p:cNvPr>
          <p:cNvSpPr/>
          <p:nvPr/>
        </p:nvSpPr>
        <p:spPr>
          <a:xfrm>
            <a:off x="2672378" y="2568049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경기도 수원시 팔달구 쌍용주택 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210-1205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521EADE-9BCB-4F4E-896E-99794E4F2A2C}"/>
              </a:ext>
            </a:extLst>
          </p:cNvPr>
          <p:cNvSpPr txBox="1"/>
          <p:nvPr/>
        </p:nvSpPr>
        <p:spPr>
          <a:xfrm>
            <a:off x="1638898" y="2556849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A88ACED-C8A3-47A1-9C31-12BD28839A93}"/>
              </a:ext>
            </a:extLst>
          </p:cNvPr>
          <p:cNvSpPr/>
          <p:nvPr/>
        </p:nvSpPr>
        <p:spPr>
          <a:xfrm>
            <a:off x="2672378" y="2936613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4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71E9A01-0279-4D43-859A-9757464AFA45}"/>
              </a:ext>
            </a:extLst>
          </p:cNvPr>
          <p:cNvSpPr txBox="1"/>
          <p:nvPr/>
        </p:nvSpPr>
        <p:spPr>
          <a:xfrm>
            <a:off x="1638898" y="2926975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최대인원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F5730A0-9CC9-4D9D-A109-8840A754A89E}"/>
              </a:ext>
            </a:extLst>
          </p:cNvPr>
          <p:cNvSpPr/>
          <p:nvPr/>
        </p:nvSpPr>
        <p:spPr>
          <a:xfrm>
            <a:off x="2672378" y="3323511"/>
            <a:ext cx="2389069" cy="5127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여기 짱 </a:t>
            </a:r>
            <a:r>
              <a:rPr lang="ko-KR" alt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이뻐요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놀러오세요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~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7C09A73-2D41-4334-9DA9-D8245112EA25}"/>
              </a:ext>
            </a:extLst>
          </p:cNvPr>
          <p:cNvSpPr txBox="1"/>
          <p:nvPr/>
        </p:nvSpPr>
        <p:spPr>
          <a:xfrm>
            <a:off x="1638898" y="3313874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숙소 소개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04CF5B-B80B-45C1-ABF2-61A332E7F2A3}"/>
              </a:ext>
            </a:extLst>
          </p:cNvPr>
          <p:cNvSpPr txBox="1"/>
          <p:nvPr/>
        </p:nvSpPr>
        <p:spPr>
          <a:xfrm>
            <a:off x="4714084" y="2128200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▼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A54820B-BF27-4B1A-8C5F-2E085E05E166}"/>
              </a:ext>
            </a:extLst>
          </p:cNvPr>
          <p:cNvSpPr txBox="1"/>
          <p:nvPr/>
        </p:nvSpPr>
        <p:spPr>
          <a:xfrm>
            <a:off x="4714084" y="2917001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▼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78706-CE05-4DBB-A085-8A99BBE9BAD4}"/>
              </a:ext>
            </a:extLst>
          </p:cNvPr>
          <p:cNvSpPr/>
          <p:nvPr/>
        </p:nvSpPr>
        <p:spPr>
          <a:xfrm>
            <a:off x="2672378" y="3943291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75000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FBB7DFC-5266-497D-BB30-2D8E2F8B4074}"/>
              </a:ext>
            </a:extLst>
          </p:cNvPr>
          <p:cNvSpPr txBox="1"/>
          <p:nvPr/>
        </p:nvSpPr>
        <p:spPr>
          <a:xfrm>
            <a:off x="1638898" y="3933653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90896E3-79AD-452B-A600-654B074B39C2}"/>
              </a:ext>
            </a:extLst>
          </p:cNvPr>
          <p:cNvSpPr txBox="1"/>
          <p:nvPr/>
        </p:nvSpPr>
        <p:spPr>
          <a:xfrm>
            <a:off x="1638898" y="4307587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호스팅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F473A-834F-4864-B003-5F17C495D287}"/>
              </a:ext>
            </a:extLst>
          </p:cNvPr>
          <p:cNvSpPr/>
          <p:nvPr/>
        </p:nvSpPr>
        <p:spPr>
          <a:xfrm>
            <a:off x="3271227" y="4317225"/>
            <a:ext cx="288032" cy="288032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ko-KR" altLang="en-US" sz="14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821924A-008F-4439-AFD4-CF0E6D27ECDB}"/>
              </a:ext>
            </a:extLst>
          </p:cNvPr>
          <p:cNvSpPr/>
          <p:nvPr/>
        </p:nvSpPr>
        <p:spPr>
          <a:xfrm>
            <a:off x="4200338" y="4317225"/>
            <a:ext cx="288032" cy="2880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ko-KR" altLang="en-US" sz="14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6E80B4-39DA-410F-8215-574C3CB8B5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8742" y="4656105"/>
            <a:ext cx="296339" cy="274504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5BA00DF0-5DE2-4813-9031-E74C86F09F86}"/>
              </a:ext>
            </a:extLst>
          </p:cNvPr>
          <p:cNvSpPr txBox="1"/>
          <p:nvPr/>
        </p:nvSpPr>
        <p:spPr>
          <a:xfrm>
            <a:off x="1638898" y="4644487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등록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0F2330-AF08-44CA-BA7F-AF7A79590DB1}"/>
              </a:ext>
            </a:extLst>
          </p:cNvPr>
          <p:cNvGrpSpPr/>
          <p:nvPr/>
        </p:nvGrpSpPr>
        <p:grpSpPr>
          <a:xfrm>
            <a:off x="2474772" y="1684052"/>
            <a:ext cx="388720" cy="200055"/>
            <a:chOff x="4727047" y="5307508"/>
            <a:chExt cx="388720" cy="20005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44D104B-E1CB-4E63-899D-87CDE31809E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TextBox 27">
              <a:extLst>
                <a:ext uri="{FF2B5EF4-FFF2-40B4-BE49-F238E27FC236}">
                  <a16:creationId xmlns:a16="http://schemas.microsoft.com/office/drawing/2014/main" id="{E54FA1A4-58A2-41AE-BDF7-154C38C5ED7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0532D38-32AE-471A-BACC-E9B93A736E1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8E59F7A-5E69-4497-A226-732F5CC60EC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4641AAD-F4EE-4D8E-A05E-D2F9C324F8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66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45AAE9A5-5A55-4FCC-AA11-C36447779BFD}"/>
              </a:ext>
            </a:extLst>
          </p:cNvPr>
          <p:cNvPicPr>
            <a:picLocks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11381DA-51A4-40C4-B00D-4AA0F93214D4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pSp>
        <p:nvGrpSpPr>
          <p:cNvPr id="76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D118B7DF-312D-4241-8B87-5FF13729934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78" name="Title Bar">
              <a:extLst>
                <a:ext uri="{FF2B5EF4-FFF2-40B4-BE49-F238E27FC236}">
                  <a16:creationId xmlns:a16="http://schemas.microsoft.com/office/drawing/2014/main" id="{B6AF82CD-D3DA-4389-83BA-74FC710E667E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87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CEADE94-27DE-4E10-9BB7-4060148E0F13}"/>
                  </a:ext>
                </a:extLst>
              </p:cNvPr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숙소 추가 페이지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88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75AF788-3170-4D7E-8B7C-0B1623A91BE7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5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C681F0B-E3D0-4F97-84F5-0BDC46033830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AB75B400-C397-4E9F-BF6B-529F08846C2D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7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1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975C023-5B40-4CA2-8BC4-2548FD38348F}"/>
                </a:ext>
              </a:extLst>
            </p:cNvPr>
            <p:cNvSpPr/>
            <p:nvPr userDrawn="1">
              <p:custDataLst>
                <p:tags r:id="rId3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473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537779"/>
              </p:ext>
            </p:extLst>
          </p:nvPr>
        </p:nvGraphicFramePr>
        <p:xfrm>
          <a:off x="6979021" y="0"/>
          <a:ext cx="2164979" cy="818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숙소의 정보를 수정하는 박스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숙소의 정보를 입력 후 최종 숙소를 수정하는 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F7ADFB7-FFB8-42CC-B91C-FE4B30FC664E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5865A340-0382-41FE-815A-BE61AB163A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71" name="Track">
              <a:extLst>
                <a:ext uri="{FF2B5EF4-FFF2-40B4-BE49-F238E27FC236}">
                  <a16:creationId xmlns:a16="http://schemas.microsoft.com/office/drawing/2014/main" id="{27F16E21-35AB-426E-B230-36413C902A8D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1EE7E916-676D-4FDA-8BEE-85757E940E5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0C97E80-C5E5-4232-A5A1-52A138E5973C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8E8DC1AD-272A-40A2-8685-30B55776079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004E78-2D2F-4BC9-8CB2-9FDB2B9C31D9}"/>
              </a:ext>
            </a:extLst>
          </p:cNvPr>
          <p:cNvSpPr/>
          <p:nvPr/>
        </p:nvSpPr>
        <p:spPr>
          <a:xfrm>
            <a:off x="2045204" y="4980167"/>
            <a:ext cx="2904931" cy="397613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숙소 수정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FA61BE-6063-4629-8296-E1B5E00DF0B7}"/>
              </a:ext>
            </a:extLst>
          </p:cNvPr>
          <p:cNvSpPr txBox="1"/>
          <p:nvPr/>
        </p:nvSpPr>
        <p:spPr>
          <a:xfrm>
            <a:off x="2485809" y="1250121"/>
            <a:ext cx="1913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숙소 수정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43E4EA1-B470-4B93-9A21-E5B5FB1CDAB1}"/>
              </a:ext>
            </a:extLst>
          </p:cNvPr>
          <p:cNvGrpSpPr/>
          <p:nvPr/>
        </p:nvGrpSpPr>
        <p:grpSpPr>
          <a:xfrm>
            <a:off x="1878480" y="4936333"/>
            <a:ext cx="388720" cy="200055"/>
            <a:chOff x="4727047" y="5307508"/>
            <a:chExt cx="388720" cy="20005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E090899-A32B-44BB-B41F-E5B027B1450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TextBox 27">
              <a:extLst>
                <a:ext uri="{FF2B5EF4-FFF2-40B4-BE49-F238E27FC236}">
                  <a16:creationId xmlns:a16="http://schemas.microsoft.com/office/drawing/2014/main" id="{48DCEDCB-1A06-4782-BF20-26CF862366D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8586462-AF44-4E1D-B67C-8E74D911A005}"/>
              </a:ext>
            </a:extLst>
          </p:cNvPr>
          <p:cNvSpPr/>
          <p:nvPr/>
        </p:nvSpPr>
        <p:spPr>
          <a:xfrm>
            <a:off x="2672378" y="1783051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행복주택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134C67D-F130-4719-A621-547EF6897A49}"/>
              </a:ext>
            </a:extLst>
          </p:cNvPr>
          <p:cNvSpPr txBox="1"/>
          <p:nvPr/>
        </p:nvSpPr>
        <p:spPr>
          <a:xfrm>
            <a:off x="1638898" y="1773413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숙소 이름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F29D121-494E-4780-AA3A-0596DF1751EB}"/>
              </a:ext>
            </a:extLst>
          </p:cNvPr>
          <p:cNvSpPr/>
          <p:nvPr/>
        </p:nvSpPr>
        <p:spPr>
          <a:xfrm>
            <a:off x="2672378" y="2169950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주택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B13DD90-72A8-48D3-9019-00566EF124C3}"/>
              </a:ext>
            </a:extLst>
          </p:cNvPr>
          <p:cNvSpPr txBox="1"/>
          <p:nvPr/>
        </p:nvSpPr>
        <p:spPr>
          <a:xfrm>
            <a:off x="1638898" y="2160312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숙소 타입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6FDE9D4-3E63-4DC7-814E-AE548DFF90B9}"/>
              </a:ext>
            </a:extLst>
          </p:cNvPr>
          <p:cNvSpPr/>
          <p:nvPr/>
        </p:nvSpPr>
        <p:spPr>
          <a:xfrm>
            <a:off x="2672378" y="2568049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경기도 수원시 팔달구 쌍용주택 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210-1205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521EADE-9BCB-4F4E-896E-99794E4F2A2C}"/>
              </a:ext>
            </a:extLst>
          </p:cNvPr>
          <p:cNvSpPr txBox="1"/>
          <p:nvPr/>
        </p:nvSpPr>
        <p:spPr>
          <a:xfrm>
            <a:off x="1638898" y="2556849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A88ACED-C8A3-47A1-9C31-12BD28839A93}"/>
              </a:ext>
            </a:extLst>
          </p:cNvPr>
          <p:cNvSpPr/>
          <p:nvPr/>
        </p:nvSpPr>
        <p:spPr>
          <a:xfrm>
            <a:off x="2672378" y="2936613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4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71E9A01-0279-4D43-859A-9757464AFA45}"/>
              </a:ext>
            </a:extLst>
          </p:cNvPr>
          <p:cNvSpPr txBox="1"/>
          <p:nvPr/>
        </p:nvSpPr>
        <p:spPr>
          <a:xfrm>
            <a:off x="1638898" y="2926975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최대인원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F5730A0-9CC9-4D9D-A109-8840A754A89E}"/>
              </a:ext>
            </a:extLst>
          </p:cNvPr>
          <p:cNvSpPr/>
          <p:nvPr/>
        </p:nvSpPr>
        <p:spPr>
          <a:xfrm>
            <a:off x="2672378" y="3323511"/>
            <a:ext cx="2389069" cy="5127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여기 짱 </a:t>
            </a:r>
            <a:r>
              <a:rPr lang="ko-KR" alt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이뻐요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놀러오세요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~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7C09A73-2D41-4334-9DA9-D8245112EA25}"/>
              </a:ext>
            </a:extLst>
          </p:cNvPr>
          <p:cNvSpPr txBox="1"/>
          <p:nvPr/>
        </p:nvSpPr>
        <p:spPr>
          <a:xfrm>
            <a:off x="1638898" y="3313874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숙소 소개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04CF5B-B80B-45C1-ABF2-61A332E7F2A3}"/>
              </a:ext>
            </a:extLst>
          </p:cNvPr>
          <p:cNvSpPr txBox="1"/>
          <p:nvPr/>
        </p:nvSpPr>
        <p:spPr>
          <a:xfrm>
            <a:off x="4714084" y="2128200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▼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A54820B-BF27-4B1A-8C5F-2E085E05E166}"/>
              </a:ext>
            </a:extLst>
          </p:cNvPr>
          <p:cNvSpPr txBox="1"/>
          <p:nvPr/>
        </p:nvSpPr>
        <p:spPr>
          <a:xfrm>
            <a:off x="4714084" y="2917001"/>
            <a:ext cx="4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▼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278706-CE05-4DBB-A085-8A99BBE9BAD4}"/>
              </a:ext>
            </a:extLst>
          </p:cNvPr>
          <p:cNvSpPr/>
          <p:nvPr/>
        </p:nvSpPr>
        <p:spPr>
          <a:xfrm>
            <a:off x="2672378" y="3943291"/>
            <a:ext cx="2389070" cy="2577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75000</a:t>
            </a:r>
            <a:endParaRPr lang="ko-KR" alt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FBB7DFC-5266-497D-BB30-2D8E2F8B4074}"/>
              </a:ext>
            </a:extLst>
          </p:cNvPr>
          <p:cNvSpPr txBox="1"/>
          <p:nvPr/>
        </p:nvSpPr>
        <p:spPr>
          <a:xfrm>
            <a:off x="1638898" y="3933653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가격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90896E3-79AD-452B-A600-654B074B39C2}"/>
              </a:ext>
            </a:extLst>
          </p:cNvPr>
          <p:cNvSpPr txBox="1"/>
          <p:nvPr/>
        </p:nvSpPr>
        <p:spPr>
          <a:xfrm>
            <a:off x="1638898" y="4307587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호스팅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F473A-834F-4864-B003-5F17C495D287}"/>
              </a:ext>
            </a:extLst>
          </p:cNvPr>
          <p:cNvSpPr/>
          <p:nvPr/>
        </p:nvSpPr>
        <p:spPr>
          <a:xfrm>
            <a:off x="3271227" y="4317225"/>
            <a:ext cx="288032" cy="288032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ko-KR" altLang="en-US" sz="14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821924A-008F-4439-AFD4-CF0E6D27ECDB}"/>
              </a:ext>
            </a:extLst>
          </p:cNvPr>
          <p:cNvSpPr/>
          <p:nvPr/>
        </p:nvSpPr>
        <p:spPr>
          <a:xfrm>
            <a:off x="4200338" y="4317225"/>
            <a:ext cx="288032" cy="2880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ko-KR" altLang="en-US" sz="1400" b="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6E80B4-39DA-410F-8215-574C3CB8B5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8742" y="4656105"/>
            <a:ext cx="296339" cy="274504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5BA00DF0-5DE2-4813-9031-E74C86F09F86}"/>
              </a:ext>
            </a:extLst>
          </p:cNvPr>
          <p:cNvSpPr txBox="1"/>
          <p:nvPr/>
        </p:nvSpPr>
        <p:spPr>
          <a:xfrm>
            <a:off x="1638898" y="4644487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등록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0F2330-AF08-44CA-BA7F-AF7A79590DB1}"/>
              </a:ext>
            </a:extLst>
          </p:cNvPr>
          <p:cNvGrpSpPr/>
          <p:nvPr/>
        </p:nvGrpSpPr>
        <p:grpSpPr>
          <a:xfrm>
            <a:off x="2474772" y="1684052"/>
            <a:ext cx="388720" cy="200055"/>
            <a:chOff x="4727047" y="5307508"/>
            <a:chExt cx="388720" cy="20005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44D104B-E1CB-4E63-899D-87CDE31809E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TextBox 27">
              <a:extLst>
                <a:ext uri="{FF2B5EF4-FFF2-40B4-BE49-F238E27FC236}">
                  <a16:creationId xmlns:a16="http://schemas.microsoft.com/office/drawing/2014/main" id="{E54FA1A4-58A2-41AE-BDF7-154C38C5ED7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0532D38-32AE-471A-BACC-E9B93A736E1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8E59F7A-5E69-4497-A226-732F5CC60EC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4641AAD-F4EE-4D8E-A05E-D2F9C324F8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66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45AAE9A5-5A55-4FCC-AA11-C36447779BFD}"/>
              </a:ext>
            </a:extLst>
          </p:cNvPr>
          <p:cNvPicPr>
            <a:picLocks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11381DA-51A4-40C4-B00D-4AA0F93214D4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pSp>
        <p:nvGrpSpPr>
          <p:cNvPr id="50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AC576A96-EE18-47B8-93EE-CAF3B427A38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51" name="Title Bar">
              <a:extLst>
                <a:ext uri="{FF2B5EF4-FFF2-40B4-BE49-F238E27FC236}">
                  <a16:creationId xmlns:a16="http://schemas.microsoft.com/office/drawing/2014/main" id="{E774B6A5-66AF-45CF-96EC-C773785CAF4E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3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1AC27971-9E56-41B1-81FC-AC2BEB87F25A}"/>
                  </a:ext>
                </a:extLst>
              </p:cNvPr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숙소 수정 페이지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AF29425-17BC-4A9C-B99A-77FF4A2D97DB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5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6922EB49-70CF-4A5B-9413-F919D8A6ABF7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3061806-52B7-472E-A136-273FEB9DD5D8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7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2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6172DFA-C402-4432-8CC8-12027FCF3193}"/>
                </a:ext>
              </a:extLst>
            </p:cNvPr>
            <p:cNvSpPr/>
            <p:nvPr userDrawn="1">
              <p:custDataLst>
                <p:tags r:id="rId3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892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FDDE5242-6785-4A96-B063-931526B4DCE5}"/>
              </a:ext>
            </a:extLst>
          </p:cNvPr>
          <p:cNvSpPr/>
          <p:nvPr/>
        </p:nvSpPr>
        <p:spPr>
          <a:xfrm>
            <a:off x="5240501" y="4356842"/>
            <a:ext cx="997648" cy="345117"/>
          </a:xfrm>
          <a:prstGeom prst="roundRect">
            <a:avLst/>
          </a:prstGeom>
          <a:solidFill>
            <a:srgbClr val="00B0F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확인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532964"/>
              </p:ext>
            </p:extLst>
          </p:nvPr>
        </p:nvGraphicFramePr>
        <p:xfrm>
          <a:off x="6979021" y="0"/>
          <a:ext cx="2164979" cy="1749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Option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으로 호스트의 숙소 목록 중 숙소 선택 가능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 , &gt;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클릭하여 월 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후로 이동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예약이 되어있는 경우 빗금 표시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978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 별 호스팅 가능여부 설정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551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금액 입력하여 날짜 별 숙소요금 책정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83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확인버튼 클릭 시 정보저장 완료 가능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434783"/>
                  </a:ext>
                </a:extLst>
              </a:tr>
            </a:tbl>
          </a:graphicData>
        </a:graphic>
      </p:graphicFrame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F7ADFB7-FFB8-42CC-B91C-FE4B30FC664E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5865A340-0382-41FE-815A-BE61AB163AC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71" name="Track">
              <a:extLst>
                <a:ext uri="{FF2B5EF4-FFF2-40B4-BE49-F238E27FC236}">
                  <a16:creationId xmlns:a16="http://schemas.microsoft.com/office/drawing/2014/main" id="{27F16E21-35AB-426E-B230-36413C902A8D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1EE7E916-676D-4FDA-8BEE-85757E940E5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0C97E80-C5E5-4232-A5A1-52A138E5973C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8E8DC1AD-272A-40A2-8685-30B55776079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0532D38-32AE-471A-BACC-E9B93A736E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187C80B-18EE-4071-ABD8-E0533107B156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F8E59F7A-5E69-4497-A226-732F5CC60EC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4641AAD-F4EE-4D8E-A05E-D2F9C324F8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66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45AAE9A5-5A55-4FCC-AA11-C36447779BFD}"/>
              </a:ext>
            </a:extLst>
          </p:cNvPr>
          <p:cNvPicPr>
            <a:picLocks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11381DA-51A4-40C4-B00D-4AA0F93214D4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395189-4D10-432E-8F74-B885BE936B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8407" y="2102023"/>
            <a:ext cx="4399853" cy="254499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42125AA-1C2C-422D-8335-81CAA06676A4}"/>
              </a:ext>
            </a:extLst>
          </p:cNvPr>
          <p:cNvSpPr txBox="1"/>
          <p:nvPr/>
        </p:nvSpPr>
        <p:spPr>
          <a:xfrm>
            <a:off x="2265051" y="1775326"/>
            <a:ext cx="184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12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DE065C-7122-4D29-8F02-CF79162B807B}"/>
              </a:ext>
            </a:extLst>
          </p:cNvPr>
          <p:cNvSpPr txBox="1"/>
          <p:nvPr/>
        </p:nvSpPr>
        <p:spPr>
          <a:xfrm>
            <a:off x="440378" y="1428071"/>
            <a:ext cx="1846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Rosie#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망원동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2153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9A0AC95-4909-4F94-AA58-3D16499E6D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05301" y="1499257"/>
            <a:ext cx="199187" cy="190526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994D39FC-45B5-4BA8-9BDB-E1CA25E32209}"/>
              </a:ext>
            </a:extLst>
          </p:cNvPr>
          <p:cNvGrpSpPr/>
          <p:nvPr/>
        </p:nvGrpSpPr>
        <p:grpSpPr>
          <a:xfrm>
            <a:off x="261064" y="1283312"/>
            <a:ext cx="388720" cy="200055"/>
            <a:chOff x="4727047" y="5307508"/>
            <a:chExt cx="388720" cy="20005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800AA94-C4BB-4E50-B16E-D23A8E7079E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TextBox 27">
              <a:extLst>
                <a:ext uri="{FF2B5EF4-FFF2-40B4-BE49-F238E27FC236}">
                  <a16:creationId xmlns:a16="http://schemas.microsoft.com/office/drawing/2014/main" id="{60207134-C363-4C11-A35C-956C1226712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DCE6336-ECA5-47B6-8513-CA648941CD17}"/>
              </a:ext>
            </a:extLst>
          </p:cNvPr>
          <p:cNvGrpSpPr/>
          <p:nvPr/>
        </p:nvGrpSpPr>
        <p:grpSpPr>
          <a:xfrm>
            <a:off x="4956141" y="3786928"/>
            <a:ext cx="388720" cy="200055"/>
            <a:chOff x="4727047" y="5307508"/>
            <a:chExt cx="388720" cy="200055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C8174848-D13B-4EDC-A5C4-A318D8190F9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TextBox 27">
              <a:extLst>
                <a:ext uri="{FF2B5EF4-FFF2-40B4-BE49-F238E27FC236}">
                  <a16:creationId xmlns:a16="http://schemas.microsoft.com/office/drawing/2014/main" id="{E20CB112-6865-4AF7-AF4E-EB7337F2A28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7A3D7F7-6A3B-4B11-9221-1D21CA5E5BFB}"/>
              </a:ext>
            </a:extLst>
          </p:cNvPr>
          <p:cNvGrpSpPr/>
          <p:nvPr/>
        </p:nvGrpSpPr>
        <p:grpSpPr>
          <a:xfrm>
            <a:off x="2010128" y="1821049"/>
            <a:ext cx="388720" cy="200055"/>
            <a:chOff x="4727047" y="5307508"/>
            <a:chExt cx="388720" cy="20005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E766D0B-ACB1-462E-AE39-BC8746F824D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TextBox 27">
              <a:extLst>
                <a:ext uri="{FF2B5EF4-FFF2-40B4-BE49-F238E27FC236}">
                  <a16:creationId xmlns:a16="http://schemas.microsoft.com/office/drawing/2014/main" id="{2A5A8156-2198-40E3-B99D-6932E99752B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9249B28-109A-48E8-81BE-CF6233CE6DEA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19648"/>
          <a:stretch/>
        </p:blipFill>
        <p:spPr>
          <a:xfrm>
            <a:off x="4669297" y="2206439"/>
            <a:ext cx="2029950" cy="2044946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FA9274FF-89EB-412D-A52C-97E22B9A5646}"/>
              </a:ext>
            </a:extLst>
          </p:cNvPr>
          <p:cNvGrpSpPr/>
          <p:nvPr/>
        </p:nvGrpSpPr>
        <p:grpSpPr>
          <a:xfrm>
            <a:off x="5856181" y="2714310"/>
            <a:ext cx="388720" cy="200055"/>
            <a:chOff x="4727047" y="5307508"/>
            <a:chExt cx="388720" cy="20005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C82AF7F-0961-44A2-8DCE-71818DC0AC2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TextBox 27">
              <a:extLst>
                <a:ext uri="{FF2B5EF4-FFF2-40B4-BE49-F238E27FC236}">
                  <a16:creationId xmlns:a16="http://schemas.microsoft.com/office/drawing/2014/main" id="{0297CDE0-1330-43A5-8441-25D5609CDF8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E66225F-4D19-4DE7-AB7A-FAD0C0A26742}"/>
              </a:ext>
            </a:extLst>
          </p:cNvPr>
          <p:cNvGrpSpPr/>
          <p:nvPr/>
        </p:nvGrpSpPr>
        <p:grpSpPr>
          <a:xfrm>
            <a:off x="5056248" y="4279480"/>
            <a:ext cx="388720" cy="200055"/>
            <a:chOff x="4727047" y="5307508"/>
            <a:chExt cx="388720" cy="20005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B6CB8B2-AD56-4C5A-AACE-26863588109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TextBox 27">
              <a:extLst>
                <a:ext uri="{FF2B5EF4-FFF2-40B4-BE49-F238E27FC236}">
                  <a16:creationId xmlns:a16="http://schemas.microsoft.com/office/drawing/2014/main" id="{035A5D43-E446-495B-BB1A-FE83DF4B49E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507891E-D98C-4A49-9094-D9056143D8DE}"/>
              </a:ext>
            </a:extLst>
          </p:cNvPr>
          <p:cNvGrpSpPr/>
          <p:nvPr/>
        </p:nvGrpSpPr>
        <p:grpSpPr>
          <a:xfrm>
            <a:off x="2577440" y="3072171"/>
            <a:ext cx="388720" cy="200055"/>
            <a:chOff x="4727047" y="5307508"/>
            <a:chExt cx="388720" cy="200055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9D70C7EA-BECD-4912-A6AD-DA74D5D03FA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6" name="TextBox 27">
              <a:extLst>
                <a:ext uri="{FF2B5EF4-FFF2-40B4-BE49-F238E27FC236}">
                  <a16:creationId xmlns:a16="http://schemas.microsoft.com/office/drawing/2014/main" id="{75344041-A344-4D3A-B457-A02BD373495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6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D54DC925-A508-40F7-9A2C-F1633FBB4AE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47" name="Title Bar">
              <a:extLst>
                <a:ext uri="{FF2B5EF4-FFF2-40B4-BE49-F238E27FC236}">
                  <a16:creationId xmlns:a16="http://schemas.microsoft.com/office/drawing/2014/main" id="{95A2D150-14F2-4F9B-870D-7A2A8987E3D3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77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EAE01B4E-7345-4896-8001-8B16FB3B6A91}"/>
                  </a:ext>
                </a:extLst>
              </p:cNvPr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숙소 상세 수정 페이지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79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F68B5E5D-8C6B-4755-96A5-D0404E2F8BBC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5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0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F46C186-F166-4AC9-860A-13A5059587DC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2ABAAB1-17A5-4AD2-BA9D-4665B3DD8AC5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7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8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DC0A4F3-A04D-4B73-B79E-2DBDF292A40E}"/>
                </a:ext>
              </a:extLst>
            </p:cNvPr>
            <p:cNvSpPr/>
            <p:nvPr userDrawn="1">
              <p:custDataLst>
                <p:tags r:id="rId3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28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DD89E5E-D246-40FF-9D1C-D0FA92B08E4E}"/>
              </a:ext>
            </a:extLst>
          </p:cNvPr>
          <p:cNvGrpSpPr/>
          <p:nvPr/>
        </p:nvGrpSpPr>
        <p:grpSpPr>
          <a:xfrm>
            <a:off x="251520" y="329038"/>
            <a:ext cx="5112568" cy="2528462"/>
            <a:chOff x="251520" y="329038"/>
            <a:chExt cx="5112568" cy="2528462"/>
          </a:xfrm>
        </p:grpSpPr>
        <p:sp>
          <p:nvSpPr>
            <p:cNvPr id="6" name="제목 3">
              <a:extLst>
                <a:ext uri="{FF2B5EF4-FFF2-40B4-BE49-F238E27FC236}">
                  <a16:creationId xmlns:a16="http://schemas.microsoft.com/office/drawing/2014/main" id="{1FA60A10-1F98-476C-AA2A-635ACD8C311D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1921396"/>
              <a:ext cx="4824536" cy="9361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쉼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</a:t>
              </a:r>
            </a:p>
            <a:p>
              <a:pPr algn="just"/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기능 설계서</a:t>
              </a:r>
            </a:p>
          </p:txBody>
        </p:sp>
        <p:pic>
          <p:nvPicPr>
            <p:cNvPr id="7" name="그림 6" descr="화살이(가) 표시된 사진&#10;&#10;자동 생성된 설명">
              <a:extLst>
                <a:ext uri="{FF2B5EF4-FFF2-40B4-BE49-F238E27FC236}">
                  <a16:creationId xmlns:a16="http://schemas.microsoft.com/office/drawing/2014/main" id="{053E6614-70BB-4E3E-9DCB-BF72AF4E2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29038"/>
              <a:ext cx="1520350" cy="1520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3564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FDAA71-6220-42A9-88AE-9DDBF6CFE80A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EC469DF9-6AFA-41AA-98FF-FF61F2D8914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06E23CBB-53BA-414C-B7AC-2D27CE6C256F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8E231CFD-D566-4E46-AAF8-F91DC373251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639DF5D-E13B-49BB-9962-1AC0068E74CD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17107659-D169-44EB-8127-ADCF4567060F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94371D-32DE-4A81-8363-CAAC0973D288}"/>
              </a:ext>
            </a:extLst>
          </p:cNvPr>
          <p:cNvGrpSpPr/>
          <p:nvPr/>
        </p:nvGrpSpPr>
        <p:grpSpPr>
          <a:xfrm>
            <a:off x="2045204" y="1541945"/>
            <a:ext cx="2904931" cy="3259771"/>
            <a:chOff x="2045204" y="1469937"/>
            <a:chExt cx="2904931" cy="325977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C6021BD-865F-45D9-9E0D-E4831272A0EF}"/>
                </a:ext>
              </a:extLst>
            </p:cNvPr>
            <p:cNvGrpSpPr/>
            <p:nvPr/>
          </p:nvGrpSpPr>
          <p:grpSpPr>
            <a:xfrm>
              <a:off x="2045204" y="2118492"/>
              <a:ext cx="2904931" cy="2611216"/>
              <a:chOff x="2132586" y="1732745"/>
              <a:chExt cx="2904931" cy="261121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5F2E87F-F4C7-4A1C-B1DB-3955CB606171}"/>
                  </a:ext>
                </a:extLst>
              </p:cNvPr>
              <p:cNvGrpSpPr/>
              <p:nvPr/>
            </p:nvGrpSpPr>
            <p:grpSpPr>
              <a:xfrm>
                <a:off x="2164666" y="1732745"/>
                <a:ext cx="2840771" cy="1817461"/>
                <a:chOff x="1926848" y="1827108"/>
                <a:chExt cx="2840771" cy="1817461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09CA1C3-D901-41E5-B230-65FE0B0DC33B}"/>
                    </a:ext>
                  </a:extLst>
                </p:cNvPr>
                <p:cNvSpPr/>
                <p:nvPr/>
              </p:nvSpPr>
              <p:spPr>
                <a:xfrm>
                  <a:off x="2843808" y="1836747"/>
                  <a:ext cx="1923811" cy="2577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Segoe UI" panose="020B0502040204020203" pitchFamily="34" charset="0"/>
                    </a:rPr>
                    <a:t>신한 파랑이 카드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2024CE3-7797-4C9F-BF4C-D2FB9B9289F3}"/>
                    </a:ext>
                  </a:extLst>
                </p:cNvPr>
                <p:cNvSpPr txBox="1"/>
                <p:nvPr/>
              </p:nvSpPr>
              <p:spPr>
                <a:xfrm>
                  <a:off x="1926848" y="1827109"/>
                  <a:ext cx="9888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카드 이름 </a:t>
                  </a:r>
                  <a:r>
                    <a:rPr lang="en-US" altLang="ko-KR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: </a:t>
                  </a:r>
                  <a:endPara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FD33A025-5A98-4DA1-A3A7-83247F8BACF6}"/>
                    </a:ext>
                  </a:extLst>
                </p:cNvPr>
                <p:cNvSpPr/>
                <p:nvPr/>
              </p:nvSpPr>
              <p:spPr>
                <a:xfrm>
                  <a:off x="2843808" y="2223646"/>
                  <a:ext cx="1923811" cy="2577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Segoe UI" panose="020B0502040204020203" pitchFamily="34" charset="0"/>
                    </a:rPr>
                    <a:t>1234 – 1234 – 1234 - 1234</a:t>
                  </a:r>
                  <a:endParaRPr lang="ko-KR" altLang="en-US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CD3540F-AE6A-4EC6-80EA-EEE7FCF75746}"/>
                    </a:ext>
                  </a:extLst>
                </p:cNvPr>
                <p:cNvSpPr txBox="1"/>
                <p:nvPr/>
              </p:nvSpPr>
              <p:spPr>
                <a:xfrm>
                  <a:off x="1926848" y="2214008"/>
                  <a:ext cx="9888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카드 번호 </a:t>
                  </a:r>
                  <a:r>
                    <a:rPr lang="en-US" altLang="ko-KR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: </a:t>
                  </a:r>
                  <a:endPara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DF7E09F2-0EAD-4AB1-B875-9E9CF05DC7BB}"/>
                    </a:ext>
                  </a:extLst>
                </p:cNvPr>
                <p:cNvSpPr/>
                <p:nvPr/>
              </p:nvSpPr>
              <p:spPr>
                <a:xfrm>
                  <a:off x="2843808" y="2621745"/>
                  <a:ext cx="1923811" cy="2577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Segoe UI" panose="020B0502040204020203" pitchFamily="34" charset="0"/>
                    </a:rPr>
                    <a:t>2024 / 12</a:t>
                  </a:r>
                  <a:endParaRPr lang="ko-KR" altLang="en-US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EA0ED36-2BA0-4187-B5C9-D8F5E8D88FC5}"/>
                    </a:ext>
                  </a:extLst>
                </p:cNvPr>
                <p:cNvSpPr txBox="1"/>
                <p:nvPr/>
              </p:nvSpPr>
              <p:spPr>
                <a:xfrm>
                  <a:off x="1926848" y="2612107"/>
                  <a:ext cx="9888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유효 기간 </a:t>
                  </a:r>
                  <a:r>
                    <a:rPr lang="en-US" altLang="ko-KR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: </a:t>
                  </a:r>
                  <a:endPara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DC7F5A9-173B-4184-AC93-8C4F1AEE0C37}"/>
                    </a:ext>
                  </a:extLst>
                </p:cNvPr>
                <p:cNvSpPr/>
                <p:nvPr/>
              </p:nvSpPr>
              <p:spPr>
                <a:xfrm>
                  <a:off x="2843808" y="2990309"/>
                  <a:ext cx="1923811" cy="2577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Segoe UI" panose="020B0502040204020203" pitchFamily="34" charset="0"/>
                    </a:rPr>
                    <a:t>000</a:t>
                  </a:r>
                  <a:endParaRPr lang="ko-KR" altLang="en-US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DC48AA7-2BF3-49BF-B0D8-EA58856CF25D}"/>
                    </a:ext>
                  </a:extLst>
                </p:cNvPr>
                <p:cNvSpPr txBox="1"/>
                <p:nvPr/>
              </p:nvSpPr>
              <p:spPr>
                <a:xfrm>
                  <a:off x="1926848" y="2980671"/>
                  <a:ext cx="9888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 CVC    : </a:t>
                  </a:r>
                  <a:endPara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DA898A47-4BF3-4E75-9DB4-6540DC60A56F}"/>
                    </a:ext>
                  </a:extLst>
                </p:cNvPr>
                <p:cNvSpPr/>
                <p:nvPr/>
              </p:nvSpPr>
              <p:spPr>
                <a:xfrm>
                  <a:off x="2843809" y="3377208"/>
                  <a:ext cx="988886" cy="2577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000" dirty="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Segoe UI" panose="020B0502040204020203" pitchFamily="34" charset="0"/>
                    </a:rPr>
                    <a:t>**</a:t>
                  </a:r>
                  <a:endParaRPr lang="ko-KR" altLang="en-US" sz="10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2DF415-D322-4BBE-8483-0030B8A08551}"/>
                    </a:ext>
                  </a:extLst>
                </p:cNvPr>
                <p:cNvSpPr txBox="1"/>
                <p:nvPr/>
              </p:nvSpPr>
              <p:spPr>
                <a:xfrm>
                  <a:off x="1926848" y="3367570"/>
                  <a:ext cx="9888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비밀 번호 </a:t>
                  </a:r>
                  <a:r>
                    <a:rPr lang="en-US" altLang="ko-KR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: </a:t>
                  </a:r>
                  <a:endPara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9CCDD9-4A9E-4334-9A99-6BE6CDCE7356}"/>
                    </a:ext>
                  </a:extLst>
                </p:cNvPr>
                <p:cNvSpPr/>
                <p:nvPr/>
              </p:nvSpPr>
              <p:spPr>
                <a:xfrm>
                  <a:off x="3862473" y="3374965"/>
                  <a:ext cx="905146" cy="25772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en-US" altLang="ko-KR" sz="1000" b="1" dirty="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Segoe UI" panose="020B0502040204020203" pitchFamily="34" charset="0"/>
                    </a:rPr>
                    <a:t>**</a:t>
                  </a:r>
                  <a:endParaRPr lang="ko-KR" altLang="en-US" sz="10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CF3D0F-37FC-4B57-A7FD-04885FA9E72E}"/>
                    </a:ext>
                  </a:extLst>
                </p:cNvPr>
                <p:cNvSpPr txBox="1"/>
                <p:nvPr/>
              </p:nvSpPr>
              <p:spPr>
                <a:xfrm>
                  <a:off x="1926848" y="1827108"/>
                  <a:ext cx="9888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ko-KR" altLang="en-US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카드 이름 </a:t>
                  </a:r>
                  <a:r>
                    <a:rPr lang="en-US" altLang="ko-KR" sz="1200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: </a:t>
                  </a:r>
                  <a:endParaRPr lang="ko-KR" altLang="en-US" sz="12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3578969-36F9-4E08-9BCC-5ED70EF38FDB}"/>
                  </a:ext>
                </a:extLst>
              </p:cNvPr>
              <p:cNvSpPr/>
              <p:nvPr/>
            </p:nvSpPr>
            <p:spPr>
              <a:xfrm>
                <a:off x="2132586" y="3946348"/>
                <a:ext cx="2904931" cy="397613"/>
              </a:xfrm>
              <a:prstGeom prst="roundRect">
                <a:avLst/>
              </a:prstGeom>
              <a:solidFill>
                <a:srgbClr val="00B0F0"/>
              </a:solidFill>
              <a:ln w="127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카드 등록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E8F7A2-49FB-434F-9F80-98D10C09FD63}"/>
                </a:ext>
              </a:extLst>
            </p:cNvPr>
            <p:cNvSpPr txBox="1"/>
            <p:nvPr/>
          </p:nvSpPr>
          <p:spPr>
            <a:xfrm>
              <a:off x="2540977" y="1469937"/>
              <a:ext cx="1913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결제 카드 등록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4B27E0-3CDA-4048-AE4E-CAF930355E32}"/>
              </a:ext>
            </a:extLst>
          </p:cNvPr>
          <p:cNvGrpSpPr/>
          <p:nvPr/>
        </p:nvGrpSpPr>
        <p:grpSpPr>
          <a:xfrm>
            <a:off x="4725696" y="2103369"/>
            <a:ext cx="388720" cy="200055"/>
            <a:chOff x="4727047" y="5307508"/>
            <a:chExt cx="388720" cy="20005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1E9519A-AA18-4F63-B55E-CAA3B208C11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06D93578-F94E-4B48-916E-63797EF3FBC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7B3E116-65A0-4C90-9CDD-1FE396D61C62}"/>
              </a:ext>
            </a:extLst>
          </p:cNvPr>
          <p:cNvGrpSpPr/>
          <p:nvPr/>
        </p:nvGrpSpPr>
        <p:grpSpPr>
          <a:xfrm>
            <a:off x="4716016" y="4301206"/>
            <a:ext cx="388720" cy="200055"/>
            <a:chOff x="4727047" y="5307508"/>
            <a:chExt cx="388720" cy="20005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C629854-4AA0-48B1-AB32-E19D9574DC9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D90AEF56-4369-4F6B-84EB-1952FD021D6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760AB6C0-7853-43C3-805D-403CF7DF9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175836"/>
              </p:ext>
            </p:extLst>
          </p:nvPr>
        </p:nvGraphicFramePr>
        <p:xfrm>
          <a:off x="6979021" y="0"/>
          <a:ext cx="2164979" cy="1778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결제할 카드 상세 정보 작성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 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카드 이름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카드 번호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 기간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CVC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 번호 앞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자리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카드 등록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카드 정보에 결제 카드 추가 등록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</a:tbl>
          </a:graphicData>
        </a:graphic>
      </p:graphicFrame>
      <p:pic>
        <p:nvPicPr>
          <p:cNvPr id="85" name="그림 84">
            <a:extLst>
              <a:ext uri="{FF2B5EF4-FFF2-40B4-BE49-F238E27FC236}">
                <a16:creationId xmlns:a16="http://schemas.microsoft.com/office/drawing/2014/main" id="{F7C2158A-34F5-4BCF-B808-7A3A55B9DD7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15A18E9-4AD5-4663-BD03-3006E8CEF0CA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CAA62E45-188E-477E-AEC7-4EC1AA71A4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CF8C489-7C2B-4F3B-AA09-9C76B2A26E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89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1B8F02A7-DF79-471A-B47F-2C35DABD3F4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8C8961C-5292-4CFA-B918-22117A0F468B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pSp>
        <p:nvGrpSpPr>
          <p:cNvPr id="45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7C5A2515-0207-40BA-A0D9-645ECF4647A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46" name="Title Bar">
              <a:extLst>
                <a:ext uri="{FF2B5EF4-FFF2-40B4-BE49-F238E27FC236}">
                  <a16:creationId xmlns:a16="http://schemas.microsoft.com/office/drawing/2014/main" id="{8EFD805D-AA54-4050-8E57-CB83E19F3DFF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48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931E9BC3-E6E8-4C60-B04E-85D796F77EFE}"/>
                  </a:ext>
                </a:extLst>
              </p:cNvPr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게스트 카드 추가 페이지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01238F3-8B49-4978-A224-1817908E181C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5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62A55BB-BBAF-4729-BCF7-853D77498212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EF8656D4-CA16-4B54-89A9-29C2CE662FA0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7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7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41C4223-6C35-460B-8D7E-78AE369E54AB}"/>
                </a:ext>
              </a:extLst>
            </p:cNvPr>
            <p:cNvSpPr/>
            <p:nvPr userDrawn="1">
              <p:custDataLst>
                <p:tags r:id="rId3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768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FDAA71-6220-42A9-88AE-9DDBF6CFE80A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EC469DF9-6AFA-41AA-98FF-FF61F2D8914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06E23CBB-53BA-414C-B7AC-2D27CE6C256F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8E231CFD-D566-4E46-AAF8-F91DC373251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639DF5D-E13B-49BB-9962-1AC0068E74CD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17107659-D169-44EB-8127-ADCF4567060F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760AB6C0-7853-43C3-805D-403CF7DF9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45148"/>
              </p:ext>
            </p:extLst>
          </p:nvPr>
        </p:nvGraphicFramePr>
        <p:xfrm>
          <a:off x="6979021" y="0"/>
          <a:ext cx="2164979" cy="1034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은행 명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계좌번호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확인 클릭 시 호스트 계좌번호 추가 가능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</a:tbl>
          </a:graphicData>
        </a:graphic>
      </p:graphicFrame>
      <p:pic>
        <p:nvPicPr>
          <p:cNvPr id="85" name="그림 84">
            <a:extLst>
              <a:ext uri="{FF2B5EF4-FFF2-40B4-BE49-F238E27FC236}">
                <a16:creationId xmlns:a16="http://schemas.microsoft.com/office/drawing/2014/main" id="{F7C2158A-34F5-4BCF-B808-7A3A55B9DD7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15A18E9-4AD5-4663-BD03-3006E8CEF0CA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CAA62E45-188E-477E-AEC7-4EC1AA71A4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CF8C489-7C2B-4F3B-AA09-9C76B2A26E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89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1B8F02A7-DF79-471A-B47F-2C35DABD3F4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8C8961C-5292-4CFA-B918-22117A0F468B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A98E656-8709-4651-B5A6-F7DEA7EFEBAA}"/>
              </a:ext>
            </a:extLst>
          </p:cNvPr>
          <p:cNvGrpSpPr/>
          <p:nvPr/>
        </p:nvGrpSpPr>
        <p:grpSpPr>
          <a:xfrm>
            <a:off x="1313557" y="1488903"/>
            <a:ext cx="4392488" cy="3236688"/>
            <a:chOff x="1313557" y="1488903"/>
            <a:chExt cx="4392488" cy="323668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A1D3C19-DC89-45A4-8EE9-C3164994D037}"/>
                </a:ext>
              </a:extLst>
            </p:cNvPr>
            <p:cNvSpPr/>
            <p:nvPr/>
          </p:nvSpPr>
          <p:spPr>
            <a:xfrm>
              <a:off x="3152882" y="3874468"/>
              <a:ext cx="757974" cy="308430"/>
            </a:xfrm>
            <a:prstGeom prst="roundRect">
              <a:avLst/>
            </a:prstGeom>
            <a:solidFill>
              <a:srgbClr val="81D8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52CC02E-3E54-40E9-A204-8FF6515D9587}"/>
                </a:ext>
              </a:extLst>
            </p:cNvPr>
            <p:cNvGrpSpPr/>
            <p:nvPr/>
          </p:nvGrpSpPr>
          <p:grpSpPr>
            <a:xfrm>
              <a:off x="1933219" y="2506181"/>
              <a:ext cx="2939543" cy="1648622"/>
              <a:chOff x="1867418" y="1457212"/>
              <a:chExt cx="3919390" cy="273469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36C886A-62F4-483C-B141-CEAD54F07293}"/>
                  </a:ext>
                </a:extLst>
              </p:cNvPr>
              <p:cNvSpPr/>
              <p:nvPr/>
            </p:nvSpPr>
            <p:spPr>
              <a:xfrm>
                <a:off x="1936361" y="2575630"/>
                <a:ext cx="1097280" cy="41840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계좌번호</a:t>
                </a:r>
                <a:endParaRPr lang="ko-KR" altLang="en-US" sz="108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82623ED-C297-4E4A-A139-11F869F1DB6D}"/>
                  </a:ext>
                </a:extLst>
              </p:cNvPr>
              <p:cNvSpPr/>
              <p:nvPr/>
            </p:nvSpPr>
            <p:spPr>
              <a:xfrm>
                <a:off x="5360462" y="3504778"/>
                <a:ext cx="308041" cy="402001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76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A0B67D84-D472-4176-B828-81B2260906ED}"/>
                  </a:ext>
                </a:extLst>
              </p:cNvPr>
              <p:cNvGrpSpPr/>
              <p:nvPr/>
            </p:nvGrpSpPr>
            <p:grpSpPr>
              <a:xfrm>
                <a:off x="1867418" y="1457212"/>
                <a:ext cx="3919390" cy="434269"/>
                <a:chOff x="899271" y="1214340"/>
                <a:chExt cx="3266158" cy="361890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A58E052F-358F-400E-8827-B2A62658A7C2}"/>
                    </a:ext>
                  </a:extLst>
                </p:cNvPr>
                <p:cNvSpPr/>
                <p:nvPr/>
              </p:nvSpPr>
              <p:spPr>
                <a:xfrm>
                  <a:off x="899271" y="1214340"/>
                  <a:ext cx="914400" cy="34867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ko-KR" altLang="en-US" sz="1000" b="1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은행명</a:t>
                  </a:r>
                  <a:endParaRPr lang="ko-KR" altLang="en-US" sz="108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E44A278B-2DAF-4D81-A313-3BDC66BD0757}"/>
                    </a:ext>
                  </a:extLst>
                </p:cNvPr>
                <p:cNvSpPr/>
                <p:nvPr/>
              </p:nvSpPr>
              <p:spPr>
                <a:xfrm>
                  <a:off x="2027862" y="1214531"/>
                  <a:ext cx="2137567" cy="36169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ko-KR" altLang="en-US" sz="765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2431C81-D985-4937-96B4-187EDB6EAE66}"/>
                  </a:ext>
                </a:extLst>
              </p:cNvPr>
              <p:cNvSpPr/>
              <p:nvPr/>
            </p:nvSpPr>
            <p:spPr>
              <a:xfrm>
                <a:off x="3440466" y="3773493"/>
                <a:ext cx="1097280" cy="41840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945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확인</a:t>
                </a:r>
                <a:endParaRPr lang="ko-KR" altLang="en-US" sz="108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E85B09-FB4C-4A9D-B7DD-284A8ECE1167}"/>
                </a:ext>
              </a:extLst>
            </p:cNvPr>
            <p:cNvSpPr/>
            <p:nvPr/>
          </p:nvSpPr>
          <p:spPr>
            <a:xfrm>
              <a:off x="2764538" y="1860800"/>
              <a:ext cx="1481980" cy="2522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호스트 계좌정보 입력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F870524-13A0-4AEA-BEFC-68FE2B7DE4D7}"/>
                </a:ext>
              </a:extLst>
            </p:cNvPr>
            <p:cNvSpPr/>
            <p:nvPr/>
          </p:nvSpPr>
          <p:spPr>
            <a:xfrm>
              <a:off x="1313557" y="1488903"/>
              <a:ext cx="4392488" cy="3236688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CF2FC3F-EBF8-4795-8EF7-B3CBA67B05C1}"/>
              </a:ext>
            </a:extLst>
          </p:cNvPr>
          <p:cNvSpPr/>
          <p:nvPr/>
        </p:nvSpPr>
        <p:spPr>
          <a:xfrm>
            <a:off x="2948952" y="3200943"/>
            <a:ext cx="1923810" cy="2616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765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B9CFF88-FA54-453E-866A-B07555E544BB}"/>
              </a:ext>
            </a:extLst>
          </p:cNvPr>
          <p:cNvGrpSpPr/>
          <p:nvPr/>
        </p:nvGrpSpPr>
        <p:grpSpPr>
          <a:xfrm>
            <a:off x="2807886" y="3806504"/>
            <a:ext cx="388720" cy="200055"/>
            <a:chOff x="4727047" y="5307508"/>
            <a:chExt cx="388720" cy="200055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B48E7B7-40DE-4A08-9B41-F4B059DCED4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TextBox 27">
              <a:extLst>
                <a:ext uri="{FF2B5EF4-FFF2-40B4-BE49-F238E27FC236}">
                  <a16:creationId xmlns:a16="http://schemas.microsoft.com/office/drawing/2014/main" id="{6880C013-61F5-4973-A656-D5A7470EE4D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554217A-C4A3-4046-9010-6998C3BF3C1C}"/>
              </a:ext>
            </a:extLst>
          </p:cNvPr>
          <p:cNvGrpSpPr/>
          <p:nvPr/>
        </p:nvGrpSpPr>
        <p:grpSpPr>
          <a:xfrm>
            <a:off x="1790566" y="2244708"/>
            <a:ext cx="388720" cy="200055"/>
            <a:chOff x="4727047" y="5307508"/>
            <a:chExt cx="388720" cy="200055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86ED3A0E-7B85-49D3-A404-1EE690E3EE0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TextBox 27">
              <a:extLst>
                <a:ext uri="{FF2B5EF4-FFF2-40B4-BE49-F238E27FC236}">
                  <a16:creationId xmlns:a16="http://schemas.microsoft.com/office/drawing/2014/main" id="{3BC1CAEF-AFA0-46C9-87F6-1F1C14BF6ABC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4653B65B-02BF-48BD-B4A5-E39BA249E50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41" name="Title Bar">
              <a:extLst>
                <a:ext uri="{FF2B5EF4-FFF2-40B4-BE49-F238E27FC236}">
                  <a16:creationId xmlns:a16="http://schemas.microsoft.com/office/drawing/2014/main" id="{EF23DA61-4A52-42FC-9C59-DE9F88F9494D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43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755D9B0C-6156-47D5-83FD-39A2463212F6}"/>
                  </a:ext>
                </a:extLst>
              </p:cNvPr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호스트 은행 계좌 추가 페이지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8DC56B6D-6800-49EB-BD33-F03F76B11D1D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5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9E517B66-C0D8-42AC-B280-F5E38469C497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798481E-AEF9-4F43-8027-4B3DAE4B6809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7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2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570A8F1-05CA-4BE5-A16E-98221487915B}"/>
                </a:ext>
              </a:extLst>
            </p:cNvPr>
            <p:cNvSpPr/>
            <p:nvPr userDrawn="1">
              <p:custDataLst>
                <p:tags r:id="rId3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038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래픽 90">
            <a:extLst>
              <a:ext uri="{FF2B5EF4-FFF2-40B4-BE49-F238E27FC236}">
                <a16:creationId xmlns:a16="http://schemas.microsoft.com/office/drawing/2014/main" id="{E2888FFA-23A2-4234-99FD-E5376213EB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8810" y="4998716"/>
            <a:ext cx="226966" cy="17218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63983A5-57B8-4C72-AA87-F63304597672}"/>
              </a:ext>
            </a:extLst>
          </p:cNvPr>
          <p:cNvSpPr txBox="1"/>
          <p:nvPr/>
        </p:nvSpPr>
        <p:spPr>
          <a:xfrm>
            <a:off x="320668" y="1214129"/>
            <a:ext cx="119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영수증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BE8589D-0A52-482E-98F4-D191D76C1E47}"/>
              </a:ext>
            </a:extLst>
          </p:cNvPr>
          <p:cNvSpPr txBox="1"/>
          <p:nvPr/>
        </p:nvSpPr>
        <p:spPr>
          <a:xfrm>
            <a:off x="320668" y="1595059"/>
            <a:ext cx="216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영수증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ID:RCCHIS90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028A8CA-AC67-47C5-9818-65E130BDD802}"/>
              </a:ext>
            </a:extLst>
          </p:cNvPr>
          <p:cNvGrpSpPr/>
          <p:nvPr/>
        </p:nvGrpSpPr>
        <p:grpSpPr>
          <a:xfrm>
            <a:off x="320668" y="2078225"/>
            <a:ext cx="3419408" cy="3255453"/>
            <a:chOff x="323528" y="1705372"/>
            <a:chExt cx="3419408" cy="3255453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E95081C-1E01-411C-8B94-0E2BF1D20CBA}"/>
                </a:ext>
              </a:extLst>
            </p:cNvPr>
            <p:cNvSpPr txBox="1"/>
            <p:nvPr/>
          </p:nvSpPr>
          <p:spPr>
            <a:xfrm>
              <a:off x="539552" y="1904944"/>
              <a:ext cx="3173564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Rosie#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망원동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2153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2021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-2021</a:t>
              </a: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년 </a:t>
              </a:r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게스트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명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경기도 서울시 강동구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진덕로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87,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아스하임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호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호스트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김지은님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200" u="sng" dirty="0">
                  <a:solidFill>
                    <a:srgbClr val="0581D5"/>
                  </a:solidFill>
                </a:rPr>
                <a:t>숙소페이지로 이동</a:t>
              </a:r>
              <a:endParaRPr lang="en-US" altLang="ko-KR" sz="1200" u="sng" dirty="0">
                <a:solidFill>
                  <a:srgbClr val="0581D5"/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게스트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한수민님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6E2C511-F626-49A1-9AA8-FEBF79587C73}"/>
                </a:ext>
              </a:extLst>
            </p:cNvPr>
            <p:cNvSpPr/>
            <p:nvPr/>
          </p:nvSpPr>
          <p:spPr>
            <a:xfrm>
              <a:off x="323528" y="1705372"/>
              <a:ext cx="3419408" cy="3255453"/>
            </a:xfrm>
            <a:prstGeom prst="rect">
              <a:avLst/>
            </a:prstGeom>
            <a:noFill/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4FD7D44-A530-4EF5-B576-47BC89660435}"/>
              </a:ext>
            </a:extLst>
          </p:cNvPr>
          <p:cNvGrpSpPr/>
          <p:nvPr/>
        </p:nvGrpSpPr>
        <p:grpSpPr>
          <a:xfrm>
            <a:off x="3823278" y="2077196"/>
            <a:ext cx="2937817" cy="1734423"/>
            <a:chOff x="380432" y="1705372"/>
            <a:chExt cx="3356265" cy="535920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062F0F1-95C7-49BA-A9F5-8A65E0054D73}"/>
                </a:ext>
              </a:extLst>
            </p:cNvPr>
            <p:cNvSpPr txBox="1"/>
            <p:nvPr/>
          </p:nvSpPr>
          <p:spPr>
            <a:xfrm>
              <a:off x="436089" y="2309572"/>
              <a:ext cx="3173565" cy="4755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요금 내역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\99,999 x 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\99,999</a:t>
              </a:r>
            </a:p>
            <a:p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결제금액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(KRW)	\99,999</a:t>
              </a:r>
            </a:p>
            <a:p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8B8F68E-2F10-4BDE-898C-E8BB17454562}"/>
                </a:ext>
              </a:extLst>
            </p:cNvPr>
            <p:cNvSpPr/>
            <p:nvPr/>
          </p:nvSpPr>
          <p:spPr>
            <a:xfrm>
              <a:off x="380432" y="1705372"/>
              <a:ext cx="3356265" cy="4564994"/>
            </a:xfrm>
            <a:prstGeom prst="rect">
              <a:avLst/>
            </a:prstGeom>
            <a:noFill/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CBC9FC8-4754-4CAC-8660-6ABF0DA2F497}"/>
              </a:ext>
            </a:extLst>
          </p:cNvPr>
          <p:cNvGrpSpPr/>
          <p:nvPr/>
        </p:nvGrpSpPr>
        <p:grpSpPr>
          <a:xfrm>
            <a:off x="3823279" y="3682022"/>
            <a:ext cx="2927036" cy="1779092"/>
            <a:chOff x="323528" y="1705372"/>
            <a:chExt cx="3419408" cy="350663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CE6C743-E6E6-4E55-960E-109FF4046D76}"/>
                </a:ext>
              </a:extLst>
            </p:cNvPr>
            <p:cNvSpPr txBox="1"/>
            <p:nvPr/>
          </p:nvSpPr>
          <p:spPr>
            <a:xfrm>
              <a:off x="422567" y="2027171"/>
              <a:ext cx="3173564" cy="3184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결제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MASTERCARD9090	\99,999</a:t>
              </a: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Aug 31,2019 03:03PM KST</a:t>
              </a: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결제금액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(KRW)	\99,999</a:t>
              </a:r>
            </a:p>
            <a:p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36CACCB-B44A-4DCE-B705-D7B2A8E4A934}"/>
                </a:ext>
              </a:extLst>
            </p:cNvPr>
            <p:cNvSpPr/>
            <p:nvPr/>
          </p:nvSpPr>
          <p:spPr>
            <a:xfrm>
              <a:off x="323528" y="1705372"/>
              <a:ext cx="3419408" cy="3255453"/>
            </a:xfrm>
            <a:prstGeom prst="rect">
              <a:avLst/>
            </a:prstGeom>
            <a:noFill/>
            <a:ln w="158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B9F82E8A-58CB-41A0-8E6C-ADAF674BB84E}"/>
              </a:ext>
            </a:extLst>
          </p:cNvPr>
          <p:cNvCxnSpPr>
            <a:cxnSpLocks/>
          </p:cNvCxnSpPr>
          <p:nvPr/>
        </p:nvCxnSpPr>
        <p:spPr>
          <a:xfrm>
            <a:off x="608700" y="2654289"/>
            <a:ext cx="288032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AA68636E-3505-4625-AF33-485E114B3269}"/>
              </a:ext>
            </a:extLst>
          </p:cNvPr>
          <p:cNvCxnSpPr>
            <a:cxnSpLocks/>
          </p:cNvCxnSpPr>
          <p:nvPr/>
        </p:nvCxnSpPr>
        <p:spPr>
          <a:xfrm>
            <a:off x="608700" y="4670513"/>
            <a:ext cx="288032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F57D6BA6-9B0C-4EB8-AC2A-A6EA312E0F71}"/>
              </a:ext>
            </a:extLst>
          </p:cNvPr>
          <p:cNvCxnSpPr>
            <a:cxnSpLocks/>
          </p:cNvCxnSpPr>
          <p:nvPr/>
        </p:nvCxnSpPr>
        <p:spPr>
          <a:xfrm>
            <a:off x="3976530" y="4814529"/>
            <a:ext cx="256887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BBC9BF2-63BD-465A-8E5D-6803E71323C5}"/>
              </a:ext>
            </a:extLst>
          </p:cNvPr>
          <p:cNvCxnSpPr>
            <a:cxnSpLocks/>
          </p:cNvCxnSpPr>
          <p:nvPr/>
        </p:nvCxnSpPr>
        <p:spPr>
          <a:xfrm>
            <a:off x="3976530" y="3014329"/>
            <a:ext cx="256887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FD3A2E6-68D6-41C1-B609-1DC73BE7D0BF}"/>
              </a:ext>
            </a:extLst>
          </p:cNvPr>
          <p:cNvGrpSpPr/>
          <p:nvPr/>
        </p:nvGrpSpPr>
        <p:grpSpPr>
          <a:xfrm>
            <a:off x="3740076" y="2634051"/>
            <a:ext cx="388720" cy="200055"/>
            <a:chOff x="4727047" y="5307508"/>
            <a:chExt cx="388720" cy="20005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B874129F-E993-40F6-B218-91EE2BF5CE9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TextBox 27">
              <a:extLst>
                <a:ext uri="{FF2B5EF4-FFF2-40B4-BE49-F238E27FC236}">
                  <a16:creationId xmlns:a16="http://schemas.microsoft.com/office/drawing/2014/main" id="{491E863D-89E2-4E40-B37F-8A6D9B834A1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F5264BC-38DA-4D8D-A7F1-EC7485D76F32}"/>
              </a:ext>
            </a:extLst>
          </p:cNvPr>
          <p:cNvGrpSpPr/>
          <p:nvPr/>
        </p:nvGrpSpPr>
        <p:grpSpPr>
          <a:xfrm>
            <a:off x="196785" y="1532004"/>
            <a:ext cx="388720" cy="200055"/>
            <a:chOff x="4727047" y="5307508"/>
            <a:chExt cx="388720" cy="200055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A2E6FF2-6E37-4E70-8941-11387F5DE12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TextBox 27">
              <a:extLst>
                <a:ext uri="{FF2B5EF4-FFF2-40B4-BE49-F238E27FC236}">
                  <a16:creationId xmlns:a16="http://schemas.microsoft.com/office/drawing/2014/main" id="{13439D0E-5617-4CF4-B4A0-613B0CDAC18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95FEB5D-33F8-45B0-9981-2096D6B6DB55}"/>
              </a:ext>
            </a:extLst>
          </p:cNvPr>
          <p:cNvGrpSpPr/>
          <p:nvPr/>
        </p:nvGrpSpPr>
        <p:grpSpPr>
          <a:xfrm>
            <a:off x="3770231" y="3793589"/>
            <a:ext cx="388720" cy="200055"/>
            <a:chOff x="4727047" y="5307508"/>
            <a:chExt cx="388720" cy="200055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60D9905-78D1-4E35-ACE4-DF84DC8646F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27">
              <a:extLst>
                <a:ext uri="{FF2B5EF4-FFF2-40B4-BE49-F238E27FC236}">
                  <a16:creationId xmlns:a16="http://schemas.microsoft.com/office/drawing/2014/main" id="{AB24E30F-6683-4212-A2B5-12A9F6E26B2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FDAA71-6220-42A9-88AE-9DDBF6CFE80A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EC469DF9-6AFA-41AA-98FF-FF61F2D8914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06E23CBB-53BA-414C-B7AC-2D27CE6C256F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8E231CFD-D566-4E46-AAF8-F91DC373251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639DF5D-E13B-49BB-9962-1AC0068E74CD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17107659-D169-44EB-8127-ADCF4567060F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760AB6C0-7853-43C3-805D-403CF7DF9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34052"/>
              </p:ext>
            </p:extLst>
          </p:nvPr>
        </p:nvGraphicFramePr>
        <p:xfrm>
          <a:off x="6979021" y="0"/>
          <a:ext cx="2164979" cy="2971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영수증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ID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숙소 이름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예약 날짜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게스트 인원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숙소 주소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호스트 명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숙소 페이지 이동 링크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게스트 명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숙박 일수와 하루 숙박 금액을 곱하여 총결제금액 계산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카드정보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결제일시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결제금액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총결제금액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284513"/>
                  </a:ext>
                </a:extLst>
              </a:tr>
            </a:tbl>
          </a:graphicData>
        </a:graphic>
      </p:graphicFrame>
      <p:pic>
        <p:nvPicPr>
          <p:cNvPr id="85" name="그림 84">
            <a:extLst>
              <a:ext uri="{FF2B5EF4-FFF2-40B4-BE49-F238E27FC236}">
                <a16:creationId xmlns:a16="http://schemas.microsoft.com/office/drawing/2014/main" id="{F7C2158A-34F5-4BCF-B808-7A3A55B9DD7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15A18E9-4AD5-4663-BD03-3006E8CEF0CA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CAA62E45-188E-477E-AEC7-4EC1AA71A4E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CF8C489-7C2B-4F3B-AA09-9C76B2A26E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89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1B8F02A7-DF79-471A-B47F-2C35DABD3F4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8C8961C-5292-4CFA-B918-22117A0F468B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홍길동 님</a:t>
            </a:r>
          </a:p>
        </p:txBody>
      </p:sp>
      <p:grpSp>
        <p:nvGrpSpPr>
          <p:cNvPr id="4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F0B5EA2-A7FF-4AE2-BD58-44983279553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48" name="Title Bar">
              <a:extLst>
                <a:ext uri="{FF2B5EF4-FFF2-40B4-BE49-F238E27FC236}">
                  <a16:creationId xmlns:a16="http://schemas.microsoft.com/office/drawing/2014/main" id="{28EAEF56-E51C-4F4A-A801-194468785AC2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365C8A1-C795-4247-9183-F2D30138A55A}"/>
                  </a:ext>
                </a:extLst>
              </p:cNvPr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영수증 페이지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EA41197-C14C-4C9E-9850-6CC3854DA7FB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5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37E8337-D4F3-4ED7-B7DC-F8138B556C6A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5B3ED75-56EE-4C88-B820-D29239BCFDA9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7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7648A1B-AA82-4175-9186-1D2729FC09D8}"/>
                </a:ext>
              </a:extLst>
            </p:cNvPr>
            <p:cNvSpPr/>
            <p:nvPr userDrawn="1">
              <p:custDataLst>
                <p:tags r:id="rId3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611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BFDAA71-6220-42A9-88AE-9DDBF6CFE80A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Scrollbar" descr="&lt;SmartSettings&gt;&lt;SmartResize enabled=&quot;True&quot; minWidth=&quot;4.5&quot; minHeight=&quot;18&quot; /&gt;&lt;/SmartSettings&gt;">
            <a:extLst>
              <a:ext uri="{FF2B5EF4-FFF2-40B4-BE49-F238E27FC236}">
                <a16:creationId xmlns:a16="http://schemas.microsoft.com/office/drawing/2014/main" id="{EC469DF9-6AFA-41AA-98FF-FF61F2D8914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91075" y="512770"/>
            <a:ext cx="85725" cy="5004000"/>
            <a:chOff x="5794310" y="1229599"/>
            <a:chExt cx="85725" cy="2743200"/>
          </a:xfrm>
        </p:grpSpPr>
        <p:sp>
          <p:nvSpPr>
            <p:cNvPr id="11" name="Track">
              <a:extLst>
                <a:ext uri="{FF2B5EF4-FFF2-40B4-BE49-F238E27FC236}">
                  <a16:creationId xmlns:a16="http://schemas.microsoft.com/office/drawing/2014/main" id="{06E23CBB-53BA-414C-B7AC-2D27CE6C256F}"/>
                </a:ext>
              </a:extLst>
            </p:cNvPr>
            <p:cNvSpPr/>
            <p:nvPr/>
          </p:nvSpPr>
          <p:spPr>
            <a:xfrm>
              <a:off x="5794310" y="1229599"/>
              <a:ext cx="85725" cy="2743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8E231CFD-D566-4E46-AAF8-F91DC373251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794310" y="1276592"/>
              <a:ext cx="85725" cy="1668382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Up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B639DF5D-E13B-49BB-9962-1AC0068E74CD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5808597" y="1244393"/>
              <a:ext cx="57150" cy="17405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Arrow Dow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17107659-D169-44EB-8127-ADCF4567060F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5808597" y="3940598"/>
              <a:ext cx="57150" cy="17405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760AB6C0-7853-43C3-805D-403CF7DF9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2326"/>
              </p:ext>
            </p:extLst>
          </p:nvPr>
        </p:nvGraphicFramePr>
        <p:xfrm>
          <a:off x="6979021" y="0"/>
          <a:ext cx="2164979" cy="2171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20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신고 관리에 필요한 정보 출력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Clr>
                          <a:srgbClr val="FF0000"/>
                        </a:buClr>
                        <a:buFont typeface="+mj-ea"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구성요소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신고 당한 아이디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신고한 아이디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사유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승인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anose="05000000000000000000" pitchFamily="2" charset="2"/>
                        </a:rPr>
                        <a:t>보류 버튼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승인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보류 버튼으로 변경됨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25638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보류 버튼 클릭 시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승인 버튼으로 변경되며 신고 당한 아이디는 후기를 작성할 수 없음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284513"/>
                  </a:ext>
                </a:extLst>
              </a:tr>
            </a:tbl>
          </a:graphicData>
        </a:graphic>
      </p:graphicFrame>
      <p:pic>
        <p:nvPicPr>
          <p:cNvPr id="85" name="그림 84">
            <a:extLst>
              <a:ext uri="{FF2B5EF4-FFF2-40B4-BE49-F238E27FC236}">
                <a16:creationId xmlns:a16="http://schemas.microsoft.com/office/drawing/2014/main" id="{F7C2158A-34F5-4BCF-B808-7A3A55B9DD7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8" y="4966361"/>
            <a:ext cx="418544" cy="418544"/>
          </a:xfrm>
          <a:prstGeom prst="rect">
            <a:avLst/>
          </a:prstGeom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15A18E9-4AD5-4663-BD03-3006E8CEF0CA}"/>
              </a:ext>
            </a:extLst>
          </p:cNvPr>
          <p:cNvCxnSpPr/>
          <p:nvPr/>
        </p:nvCxnSpPr>
        <p:spPr>
          <a:xfrm flipH="1">
            <a:off x="107504" y="492497"/>
            <a:ext cx="67843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CAA62E45-188E-477E-AEC7-4EC1AA71A4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605400"/>
            <a:ext cx="1152128" cy="590538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CF8C489-7C2B-4F3B-AA09-9C76B2A26E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479" y="857505"/>
            <a:ext cx="253333" cy="228767"/>
          </a:xfrm>
          <a:prstGeom prst="rect">
            <a:avLst/>
          </a:prstGeom>
        </p:spPr>
      </p:pic>
      <p:pic>
        <p:nvPicPr>
          <p:cNvPr id="89" name="Picture 2" descr="프로필 아이콘 Images, Stock Photos &amp;amp; Vectors | Shutterstock">
            <a:extLst>
              <a:ext uri="{FF2B5EF4-FFF2-40B4-BE49-F238E27FC236}">
                <a16:creationId xmlns:a16="http://schemas.microsoft.com/office/drawing/2014/main" id="{1B8F02A7-DF79-471A-B47F-2C35DABD3F4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5576" r="5324" b="12000"/>
          <a:stretch/>
        </p:blipFill>
        <p:spPr bwMode="auto">
          <a:xfrm>
            <a:off x="6349334" y="84130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8C8961C-5292-4CFA-B918-22117A0F468B}"/>
              </a:ext>
            </a:extLst>
          </p:cNvPr>
          <p:cNvSpPr txBox="1"/>
          <p:nvPr/>
        </p:nvSpPr>
        <p:spPr>
          <a:xfrm>
            <a:off x="5383314" y="846808"/>
            <a:ext cx="988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님</a:t>
            </a:r>
          </a:p>
        </p:txBody>
      </p:sp>
      <p:grpSp>
        <p:nvGrpSpPr>
          <p:cNvPr id="47" name="Window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F0B5EA2-A7FF-4AE2-BD58-44983279553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7504" y="265212"/>
            <a:ext cx="6780333" cy="5248689"/>
            <a:chOff x="660249" y="1104551"/>
            <a:chExt cx="6453531" cy="4963332"/>
          </a:xfrm>
        </p:grpSpPr>
        <p:grpSp>
          <p:nvGrpSpPr>
            <p:cNvPr id="48" name="Title Bar">
              <a:extLst>
                <a:ext uri="{FF2B5EF4-FFF2-40B4-BE49-F238E27FC236}">
                  <a16:creationId xmlns:a16="http://schemas.microsoft.com/office/drawing/2014/main" id="{28EAEF56-E51C-4F4A-A801-194468785AC2}"/>
                </a:ext>
              </a:extLst>
            </p:cNvPr>
            <p:cNvGrpSpPr/>
            <p:nvPr userDrawn="1"/>
          </p:nvGrpSpPr>
          <p:grpSpPr>
            <a:xfrm>
              <a:off x="660249" y="1104551"/>
              <a:ext cx="6453530" cy="216330"/>
              <a:chOff x="990598" y="1423196"/>
              <a:chExt cx="6401694" cy="26650"/>
            </a:xfrm>
            <a:solidFill>
              <a:srgbClr val="FFFFFF"/>
            </a:solidFill>
          </p:grpSpPr>
          <p:sp>
            <p:nvSpPr>
              <p:cNvPr id="50" name="Title Bar Background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365C8A1-C795-4247-9183-F2D30138A55A}"/>
                  </a:ext>
                </a:extLst>
              </p:cNvPr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990598" y="1423196"/>
                <a:ext cx="6401694" cy="266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864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8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egoe UI" panose="020B0502040204020203" pitchFamily="34" charset="0"/>
                  </a:rPr>
                  <a:t>회원 신고 관리 페이지</a:t>
                </a:r>
                <a:endParaRPr lang="en-US" altLang="ko-KR" sz="68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Min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EA41197-C14C-4C9E-9850-6CC3854DA7FB}"/>
                  </a:ext>
                </a:extLst>
              </p:cNvPr>
              <p:cNvSpPr>
                <a:spLocks noChangeAspect="1" noChangeArrowheads="1"/>
              </p:cNvSpPr>
              <p:nvPr userDrawn="1">
                <p:custDataLst>
                  <p:tags r:id="rId5"/>
                </p:custDataLst>
              </p:nvPr>
            </p:nvSpPr>
            <p:spPr bwMode="auto">
              <a:xfrm>
                <a:off x="6570603" y="1435596"/>
                <a:ext cx="70446" cy="925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Maximiz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37E8337-D4F3-4ED7-B7DC-F8138B556C6A}"/>
                  </a:ext>
                </a:extLst>
              </p:cNvPr>
              <p:cNvSpPr>
                <a:spLocks noChangeAspect="1" noEditPoints="1"/>
              </p:cNvSpPr>
              <p:nvPr userDrawn="1">
                <p:custDataLst>
                  <p:tags r:id="rId6"/>
                </p:custDataLst>
              </p:nvPr>
            </p:nvSpPr>
            <p:spPr bwMode="auto">
              <a:xfrm>
                <a:off x="6883862" y="1431617"/>
                <a:ext cx="68947" cy="8883"/>
              </a:xfrm>
              <a:custGeom>
                <a:avLst/>
                <a:gdLst>
                  <a:gd name="T0" fmla="*/ 0 w 282"/>
                  <a:gd name="T1" fmla="*/ 0 h 282"/>
                  <a:gd name="T2" fmla="*/ 0 w 282"/>
                  <a:gd name="T3" fmla="*/ 282 h 282"/>
                  <a:gd name="T4" fmla="*/ 282 w 282"/>
                  <a:gd name="T5" fmla="*/ 282 h 282"/>
                  <a:gd name="T6" fmla="*/ 282 w 282"/>
                  <a:gd name="T7" fmla="*/ 0 h 282"/>
                  <a:gd name="T8" fmla="*/ 0 w 282"/>
                  <a:gd name="T9" fmla="*/ 0 h 282"/>
                  <a:gd name="T10" fmla="*/ 28 w 282"/>
                  <a:gd name="T11" fmla="*/ 28 h 282"/>
                  <a:gd name="T12" fmla="*/ 254 w 282"/>
                  <a:gd name="T13" fmla="*/ 28 h 282"/>
                  <a:gd name="T14" fmla="*/ 254 w 282"/>
                  <a:gd name="T15" fmla="*/ 254 h 282"/>
                  <a:gd name="T16" fmla="*/ 28 w 282"/>
                  <a:gd name="T17" fmla="*/ 254 h 282"/>
                  <a:gd name="T18" fmla="*/ 28 w 282"/>
                  <a:gd name="T19" fmla="*/ 2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0" y="0"/>
                    </a:moveTo>
                    <a:lnTo>
                      <a:pt x="0" y="282"/>
                    </a:lnTo>
                    <a:lnTo>
                      <a:pt x="282" y="282"/>
                    </a:lnTo>
                    <a:lnTo>
                      <a:pt x="282" y="0"/>
                    </a:lnTo>
                    <a:lnTo>
                      <a:pt x="0" y="0"/>
                    </a:lnTo>
                    <a:close/>
                    <a:moveTo>
                      <a:pt x="28" y="28"/>
                    </a:moveTo>
                    <a:lnTo>
                      <a:pt x="254" y="28"/>
                    </a:lnTo>
                    <a:lnTo>
                      <a:pt x="254" y="254"/>
                    </a:lnTo>
                    <a:lnTo>
                      <a:pt x="28" y="254"/>
                    </a:ln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Close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45B3ED75-56EE-4C88-B820-D29239BCFDA9}"/>
                  </a:ext>
                </a:extLst>
              </p:cNvPr>
              <p:cNvSpPr>
                <a:spLocks noChangeAspect="1"/>
              </p:cNvSpPr>
              <p:nvPr userDrawn="1">
                <p:custDataLst>
                  <p:tags r:id="rId7"/>
                </p:custDataLst>
              </p:nvPr>
            </p:nvSpPr>
            <p:spPr bwMode="auto">
              <a:xfrm>
                <a:off x="7197121" y="1431433"/>
                <a:ext cx="70446" cy="9254"/>
              </a:xfrm>
              <a:custGeom>
                <a:avLst/>
                <a:gdLst>
                  <a:gd name="T0" fmla="*/ 3 w 47"/>
                  <a:gd name="T1" fmla="*/ 0 h 50"/>
                  <a:gd name="T2" fmla="*/ 0 w 47"/>
                  <a:gd name="T3" fmla="*/ 3 h 50"/>
                  <a:gd name="T4" fmla="*/ 20 w 47"/>
                  <a:gd name="T5" fmla="*/ 25 h 50"/>
                  <a:gd name="T6" fmla="*/ 0 w 47"/>
                  <a:gd name="T7" fmla="*/ 46 h 50"/>
                  <a:gd name="T8" fmla="*/ 3 w 47"/>
                  <a:gd name="T9" fmla="*/ 50 h 50"/>
                  <a:gd name="T10" fmla="*/ 23 w 47"/>
                  <a:gd name="T11" fmla="*/ 28 h 50"/>
                  <a:gd name="T12" fmla="*/ 44 w 47"/>
                  <a:gd name="T13" fmla="*/ 49 h 50"/>
                  <a:gd name="T14" fmla="*/ 47 w 47"/>
                  <a:gd name="T15" fmla="*/ 46 h 50"/>
                  <a:gd name="T16" fmla="*/ 27 w 47"/>
                  <a:gd name="T17" fmla="*/ 25 h 50"/>
                  <a:gd name="T18" fmla="*/ 47 w 47"/>
                  <a:gd name="T19" fmla="*/ 3 h 50"/>
                  <a:gd name="T20" fmla="*/ 44 w 47"/>
                  <a:gd name="T21" fmla="*/ 0 h 50"/>
                  <a:gd name="T22" fmla="*/ 24 w 47"/>
                  <a:gd name="T23" fmla="*/ 21 h 50"/>
                  <a:gd name="T24" fmla="*/ 3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3" y="0"/>
                    </a:moveTo>
                    <a:lnTo>
                      <a:pt x="0" y="3"/>
                    </a:lnTo>
                    <a:lnTo>
                      <a:pt x="20" y="25"/>
                    </a:lnTo>
                    <a:lnTo>
                      <a:pt x="0" y="46"/>
                    </a:lnTo>
                    <a:lnTo>
                      <a:pt x="3" y="50"/>
                    </a:lnTo>
                    <a:lnTo>
                      <a:pt x="23" y="28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27" y="25"/>
                    </a:lnTo>
                    <a:lnTo>
                      <a:pt x="47" y="3"/>
                    </a:lnTo>
                    <a:lnTo>
                      <a:pt x="44" y="0"/>
                    </a:lnTo>
                    <a:lnTo>
                      <a:pt x="24" y="2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9" name="Window Frame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7648A1B-AA82-4175-9186-1D2729FC09D8}"/>
                </a:ext>
              </a:extLst>
            </p:cNvPr>
            <p:cNvSpPr/>
            <p:nvPr userDrawn="1">
              <p:custDataLst>
                <p:tags r:id="rId3"/>
              </p:custDataLst>
            </p:nvPr>
          </p:nvSpPr>
          <p:spPr>
            <a:xfrm>
              <a:off x="660249" y="1104551"/>
              <a:ext cx="6453531" cy="496333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C3A16B6-A50F-474B-B537-685B8DA5B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45716"/>
              </p:ext>
            </p:extLst>
          </p:nvPr>
        </p:nvGraphicFramePr>
        <p:xfrm>
          <a:off x="264478" y="2022510"/>
          <a:ext cx="6372856" cy="1267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677">
                  <a:extLst>
                    <a:ext uri="{9D8B030D-6E8A-4147-A177-3AD203B41FA5}">
                      <a16:colId xmlns:a16="http://schemas.microsoft.com/office/drawing/2014/main" val="3426499422"/>
                    </a:ext>
                  </a:extLst>
                </a:gridCol>
                <a:gridCol w="1397677">
                  <a:extLst>
                    <a:ext uri="{9D8B030D-6E8A-4147-A177-3AD203B41FA5}">
                      <a16:colId xmlns:a16="http://schemas.microsoft.com/office/drawing/2014/main" val="3755381985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202197324"/>
                    </a:ext>
                  </a:extLst>
                </a:gridCol>
                <a:gridCol w="841198">
                  <a:extLst>
                    <a:ext uri="{9D8B030D-6E8A-4147-A177-3AD203B41FA5}">
                      <a16:colId xmlns:a16="http://schemas.microsoft.com/office/drawing/2014/main" val="2437089982"/>
                    </a:ext>
                  </a:extLst>
                </a:gridCol>
              </a:tblGrid>
              <a:tr h="422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신고 당한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신고한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180492"/>
                  </a:ext>
                </a:extLst>
              </a:tr>
              <a:tr h="422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jenny12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메시지에서 욕설 사용함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848983"/>
                  </a:ext>
                </a:extLst>
              </a:tr>
              <a:tr h="422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apple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hong0908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허위 사실을 기재함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221531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7FA388-A06A-4D0A-A8B5-49778976F42B}"/>
              </a:ext>
            </a:extLst>
          </p:cNvPr>
          <p:cNvSpPr/>
          <p:nvPr/>
        </p:nvSpPr>
        <p:spPr>
          <a:xfrm>
            <a:off x="5933978" y="2527139"/>
            <a:ext cx="581480" cy="243060"/>
          </a:xfrm>
          <a:prstGeom prst="roundRect">
            <a:avLst/>
          </a:prstGeom>
          <a:solidFill>
            <a:srgbClr val="C00000"/>
          </a:solidFill>
          <a:ln w="1270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승인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90F49BE-55A8-4DEC-B806-2650D97B8D9A}"/>
              </a:ext>
            </a:extLst>
          </p:cNvPr>
          <p:cNvSpPr/>
          <p:nvPr/>
        </p:nvSpPr>
        <p:spPr>
          <a:xfrm>
            <a:off x="5933978" y="2951810"/>
            <a:ext cx="581480" cy="243060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보류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55FEF5-DD67-4506-8F02-583A07FFB7BA}"/>
              </a:ext>
            </a:extLst>
          </p:cNvPr>
          <p:cNvSpPr txBox="1"/>
          <p:nvPr/>
        </p:nvSpPr>
        <p:spPr>
          <a:xfrm>
            <a:off x="2391172" y="1415599"/>
            <a:ext cx="1913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신고 관리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97A47E1-551B-489A-A6FE-D1D603E8AB37}"/>
              </a:ext>
            </a:extLst>
          </p:cNvPr>
          <p:cNvGrpSpPr/>
          <p:nvPr/>
        </p:nvGrpSpPr>
        <p:grpSpPr>
          <a:xfrm>
            <a:off x="6433990" y="1927983"/>
            <a:ext cx="388720" cy="200055"/>
            <a:chOff x="4727047" y="5307508"/>
            <a:chExt cx="388720" cy="20005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C27DEC9-F299-4E0F-A0FF-8EBDE75010C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271D10-479A-41D7-8633-724D1B9D1FD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5B9583-2DE7-4D60-BA55-FBFB43604A39}"/>
              </a:ext>
            </a:extLst>
          </p:cNvPr>
          <p:cNvGrpSpPr/>
          <p:nvPr/>
        </p:nvGrpSpPr>
        <p:grpSpPr>
          <a:xfrm>
            <a:off x="6323099" y="2424242"/>
            <a:ext cx="388720" cy="200055"/>
            <a:chOff x="4727047" y="5307508"/>
            <a:chExt cx="388720" cy="20005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9D6E98-1B73-41B7-A4BE-B7D3F041AD7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EA5B68-0CC1-4F8D-9582-5D8DA2D0B0E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91C26F-E2FC-42AB-A072-47C4E60A6222}"/>
              </a:ext>
            </a:extLst>
          </p:cNvPr>
          <p:cNvGrpSpPr/>
          <p:nvPr/>
        </p:nvGrpSpPr>
        <p:grpSpPr>
          <a:xfrm>
            <a:off x="6323099" y="2858586"/>
            <a:ext cx="388720" cy="200055"/>
            <a:chOff x="4727047" y="5307508"/>
            <a:chExt cx="388720" cy="20005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ECC8791-2C98-4B57-8662-6F42E9DEF72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5B5558-03E9-45FD-A8BA-B7A6F5A62A6C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71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D97DB79-2F65-4C69-97DB-EC9BEE76E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47327"/>
              </p:ext>
            </p:extLst>
          </p:nvPr>
        </p:nvGraphicFramePr>
        <p:xfrm>
          <a:off x="-6438" y="481236"/>
          <a:ext cx="9150437" cy="4895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5237">
                  <a:extLst>
                    <a:ext uri="{9D8B030D-6E8A-4147-A177-3AD203B41FA5}">
                      <a16:colId xmlns:a16="http://schemas.microsoft.com/office/drawing/2014/main" val="1577781164"/>
                    </a:ext>
                  </a:extLst>
                </a:gridCol>
                <a:gridCol w="778533">
                  <a:extLst>
                    <a:ext uri="{9D8B030D-6E8A-4147-A177-3AD203B41FA5}">
                      <a16:colId xmlns:a16="http://schemas.microsoft.com/office/drawing/2014/main" val="3739415821"/>
                    </a:ext>
                  </a:extLst>
                </a:gridCol>
                <a:gridCol w="1663716">
                  <a:extLst>
                    <a:ext uri="{9D8B030D-6E8A-4147-A177-3AD203B41FA5}">
                      <a16:colId xmlns:a16="http://schemas.microsoft.com/office/drawing/2014/main" val="3097054456"/>
                    </a:ext>
                  </a:extLst>
                </a:gridCol>
                <a:gridCol w="1098479">
                  <a:extLst>
                    <a:ext uri="{9D8B030D-6E8A-4147-A177-3AD203B41FA5}">
                      <a16:colId xmlns:a16="http://schemas.microsoft.com/office/drawing/2014/main" val="2693956494"/>
                    </a:ext>
                  </a:extLst>
                </a:gridCol>
                <a:gridCol w="3892668">
                  <a:extLst>
                    <a:ext uri="{9D8B030D-6E8A-4147-A177-3AD203B41FA5}">
                      <a16:colId xmlns:a16="http://schemas.microsoft.com/office/drawing/2014/main" val="1085142807"/>
                    </a:ext>
                  </a:extLst>
                </a:gridCol>
                <a:gridCol w="1151804">
                  <a:extLst>
                    <a:ext uri="{9D8B030D-6E8A-4147-A177-3AD203B41FA5}">
                      <a16:colId xmlns:a16="http://schemas.microsoft.com/office/drawing/2014/main" val="2380093636"/>
                    </a:ext>
                  </a:extLst>
                </a:gridCol>
              </a:tblGrid>
              <a:tr h="374951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기능설계서</a:t>
                      </a:r>
                      <a:r>
                        <a:rPr lang="en-US" altLang="ko-KR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(FHD) - </a:t>
                      </a:r>
                      <a:r>
                        <a:rPr lang="ko-KR" altLang="en-US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메뉴구조도</a:t>
                      </a:r>
                      <a:endParaRPr lang="ko-KR" altLang="en-US" sz="1200" b="1" i="0" u="none" strike="noStrike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E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기능설계서</a:t>
                      </a:r>
                      <a:r>
                        <a:rPr lang="en-US" altLang="ko-KR" sz="1100" u="none" strike="noStrike" dirty="0">
                          <a:effectLst/>
                        </a:rPr>
                        <a:t>(FHD) - </a:t>
                      </a:r>
                      <a:r>
                        <a:rPr lang="ko-KR" altLang="en-US" sz="1100" u="none" strike="noStrike" dirty="0">
                          <a:effectLst/>
                        </a:rPr>
                        <a:t>메뉴구조도</a:t>
                      </a:r>
                      <a:endParaRPr lang="ko-KR" altLang="en-US" sz="11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E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11927"/>
                  </a:ext>
                </a:extLst>
              </a:tr>
              <a:tr h="2142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</a:t>
                      </a:r>
                      <a:r>
                        <a:rPr 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ID</a:t>
                      </a:r>
                      <a:endParaRPr 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구분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주기능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8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주메뉴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명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부기능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서브메뉴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명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메뉴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설명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비고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13128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FHD_G_001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 조회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위시리스트에 추가한 숙소 정보를 조회할 수 있는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22578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FHD_G_002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 추가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마음에 드는 숙소를 위시 리스트에 추가하는 기능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050010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FHD_G_003</a:t>
                      </a:r>
                      <a:endParaRPr 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위시리스트 삭제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위시리스트에 추가된 숙소 정보를 삭제하는 기능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5135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FHD_G_004</a:t>
                      </a:r>
                      <a:endParaRPr 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공동 게스트 조회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추갛ㄴ</a:t>
                      </a:r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공동 게스트 목록을 조회하는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387369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FHD_G_005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공동 게스트 추가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완료된 예약에 공동 게스트를 추가하는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615741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FHD_G_006</a:t>
                      </a:r>
                      <a:endParaRPr 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공동 게스트 삭제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추가한 공동 게스트를 삭제하는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327129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FHD_G_007</a:t>
                      </a:r>
                      <a:endParaRPr 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목록 조회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예약한 숙소의 간단한 목록을 조회하는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58850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FHD_G_008</a:t>
                      </a:r>
                      <a:endParaRPr 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및 결제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정보와 결제수단을 선택하여 예약하는기능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78477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FHD_G_009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숙소 상세 정보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예약한 숙소의 상세 정보를 조회하는 기능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87111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FHD_G_010</a:t>
                      </a:r>
                      <a:endParaRPr 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모드 전환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 모드 변경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기존 게스트 모드에서 호스트 모드로 전환하는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557313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FHD_G_011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결제카드 추가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요금 </a:t>
                      </a:r>
                      <a:r>
                        <a:rPr lang="ko-KR" altLang="en-US" sz="600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결제시</a:t>
                      </a:r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사용자가 결제 할 카드 정보를 추가하는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70187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FHD_G_012</a:t>
                      </a:r>
                      <a:endParaRPr 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마이페이지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결제카드 삭제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요금 결제에 사용되는 카드 정보를 삭제하는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835666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FHD_G_013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댓글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후기 작성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게스트가 이용한 숙소의 후기를 작성하는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452248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FHD_G_014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댓글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후기 삭제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게스트가 작성한 후기를 삭제하는 기능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19685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FHD_A_001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모든사용자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댓글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후기 조회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게스트가 등록한 후기를 조회하는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960884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FHD_A_002</a:t>
                      </a:r>
                      <a:endParaRPr 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모든사용자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댓글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답글 조회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호스트가 등록한 답글을 조회하는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49949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FHD_A_003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모든사용자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프로필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프로필 조회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쉼</a:t>
                      </a:r>
                      <a:r>
                        <a:rPr lang="en-US" altLang="ko-KR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 모두가 볼 수 있는 게스트의 개인 프로필 조회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53434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FHD_A_004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모든사용자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지도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상세 위치 표시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숙소의 상세 주소에 따라 숙소의 위치를 지도에 표시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688555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FHD_A_005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모든사용자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지도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위치 표시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정보에 마우스 오버를 해 지도에 해당 숙소의 위치를 표시하는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619584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FHD_A_006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모든사용자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검색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조건을 입력하여 조건에 맞는 숙소를 보여주는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531017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FHD_A_007</a:t>
                      </a:r>
                      <a:endParaRPr 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모든사용자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목록 조회</a:t>
                      </a:r>
                      <a:endParaRPr lang="ko-KR" altLang="en-US" sz="600" b="0" i="0" u="none" strike="noStrike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숙소의 목록을 제공하는 기능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548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80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D97DB79-2F65-4C69-97DB-EC9BEE76E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68711"/>
              </p:ext>
            </p:extLst>
          </p:nvPr>
        </p:nvGraphicFramePr>
        <p:xfrm>
          <a:off x="-6438" y="481236"/>
          <a:ext cx="9150437" cy="4895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5237">
                  <a:extLst>
                    <a:ext uri="{9D8B030D-6E8A-4147-A177-3AD203B41FA5}">
                      <a16:colId xmlns:a16="http://schemas.microsoft.com/office/drawing/2014/main" val="1577781164"/>
                    </a:ext>
                  </a:extLst>
                </a:gridCol>
                <a:gridCol w="778533">
                  <a:extLst>
                    <a:ext uri="{9D8B030D-6E8A-4147-A177-3AD203B41FA5}">
                      <a16:colId xmlns:a16="http://schemas.microsoft.com/office/drawing/2014/main" val="3739415821"/>
                    </a:ext>
                  </a:extLst>
                </a:gridCol>
                <a:gridCol w="1663716">
                  <a:extLst>
                    <a:ext uri="{9D8B030D-6E8A-4147-A177-3AD203B41FA5}">
                      <a16:colId xmlns:a16="http://schemas.microsoft.com/office/drawing/2014/main" val="3097054456"/>
                    </a:ext>
                  </a:extLst>
                </a:gridCol>
                <a:gridCol w="1098479">
                  <a:extLst>
                    <a:ext uri="{9D8B030D-6E8A-4147-A177-3AD203B41FA5}">
                      <a16:colId xmlns:a16="http://schemas.microsoft.com/office/drawing/2014/main" val="2693956494"/>
                    </a:ext>
                  </a:extLst>
                </a:gridCol>
                <a:gridCol w="3892668">
                  <a:extLst>
                    <a:ext uri="{9D8B030D-6E8A-4147-A177-3AD203B41FA5}">
                      <a16:colId xmlns:a16="http://schemas.microsoft.com/office/drawing/2014/main" val="1085142807"/>
                    </a:ext>
                  </a:extLst>
                </a:gridCol>
                <a:gridCol w="1151804">
                  <a:extLst>
                    <a:ext uri="{9D8B030D-6E8A-4147-A177-3AD203B41FA5}">
                      <a16:colId xmlns:a16="http://schemas.microsoft.com/office/drawing/2014/main" val="2380093636"/>
                    </a:ext>
                  </a:extLst>
                </a:gridCol>
              </a:tblGrid>
              <a:tr h="374951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기능설계서</a:t>
                      </a:r>
                      <a:r>
                        <a:rPr lang="en-US" altLang="ko-KR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(FHD) - </a:t>
                      </a:r>
                      <a:r>
                        <a:rPr lang="ko-KR" altLang="en-US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메뉴구조도</a:t>
                      </a:r>
                      <a:endParaRPr lang="ko-KR" altLang="en-US" sz="1200" b="1" i="0" u="none" strike="noStrike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E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기능설계서</a:t>
                      </a:r>
                      <a:r>
                        <a:rPr lang="en-US" altLang="ko-KR" sz="1100" u="none" strike="noStrike" dirty="0">
                          <a:effectLst/>
                        </a:rPr>
                        <a:t>(FHD) - </a:t>
                      </a:r>
                      <a:r>
                        <a:rPr lang="ko-KR" altLang="en-US" sz="1100" u="none" strike="noStrike" dirty="0">
                          <a:effectLst/>
                        </a:rPr>
                        <a:t>메뉴구조도</a:t>
                      </a:r>
                      <a:endParaRPr lang="ko-KR" altLang="en-US" sz="11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E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11927"/>
                  </a:ext>
                </a:extLst>
              </a:tr>
              <a:tr h="2142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</a:t>
                      </a:r>
                      <a:r>
                        <a:rPr 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ID</a:t>
                      </a:r>
                      <a:endParaRPr 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구분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주기능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8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주메뉴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명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부기능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서브메뉴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명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메뉴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설명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비고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13128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모든사용자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상세 정보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상세 페이지로 이동하여 정보를 확인하는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22578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FHD_A_009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모든사용자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인기 숙소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별점 높은 숙소 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개를 메인페이지에 바로 보여주는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050010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상세정보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예약의 상세정보를 확인하는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5135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오늘 체크인 숙소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오늘 체크인 하는 예약 목록을 출력하는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387369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체크아웃 예정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현재 날짜 기준으로 체크아웃 예정인 예약을 출력하는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615741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체크인 예정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현재 날짜 기준으로 체크인 예정인 예약을 출력하는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327129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현재 호스팅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현재 호스팅중인 예약을 출력하는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58850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숙소의 기본 정보를 수정하는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78477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월별 조회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숙소의 가격과 호스팅 여부를 확인하는 달력을 출력하는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87111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추가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호스팅 할 숙소를 추가하는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557313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일자별 숙소 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일자별 가격과 호스팅 여부를 수정하는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170187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모드 전환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 모드 변경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기존 호스트 모드에서 게스트 모드로 전환하는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835666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계좌정보 조회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호스트가 추가한 계좌번호 목록을 조회하는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452248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계좌정보 추가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은행명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계좌번호 입력 후 추가하는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519685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계좌정보 삭제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호스트가 추가한 계좌번호를 삭제하는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960884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FHD_H_014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댓글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답글 작성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게스트가 작성한 후기에 답글을 작성하는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49949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댓글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후기 추천하기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다른 사용자의 후기가 공감될 때 누르는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53434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로그아웃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로그아웃을 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688555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로그인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로그인을 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619584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회원가입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사용자의 회원가입을 위한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531017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회원탈퇴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사용자가 회원탈퇴를 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548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23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D97DB79-2F65-4C69-97DB-EC9BEE76E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562441"/>
              </p:ext>
            </p:extLst>
          </p:nvPr>
        </p:nvGraphicFramePr>
        <p:xfrm>
          <a:off x="-6438" y="481236"/>
          <a:ext cx="9150437" cy="2639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5237">
                  <a:extLst>
                    <a:ext uri="{9D8B030D-6E8A-4147-A177-3AD203B41FA5}">
                      <a16:colId xmlns:a16="http://schemas.microsoft.com/office/drawing/2014/main" val="1577781164"/>
                    </a:ext>
                  </a:extLst>
                </a:gridCol>
                <a:gridCol w="778533">
                  <a:extLst>
                    <a:ext uri="{9D8B030D-6E8A-4147-A177-3AD203B41FA5}">
                      <a16:colId xmlns:a16="http://schemas.microsoft.com/office/drawing/2014/main" val="3739415821"/>
                    </a:ext>
                  </a:extLst>
                </a:gridCol>
                <a:gridCol w="1663716">
                  <a:extLst>
                    <a:ext uri="{9D8B030D-6E8A-4147-A177-3AD203B41FA5}">
                      <a16:colId xmlns:a16="http://schemas.microsoft.com/office/drawing/2014/main" val="3097054456"/>
                    </a:ext>
                  </a:extLst>
                </a:gridCol>
                <a:gridCol w="1098479">
                  <a:extLst>
                    <a:ext uri="{9D8B030D-6E8A-4147-A177-3AD203B41FA5}">
                      <a16:colId xmlns:a16="http://schemas.microsoft.com/office/drawing/2014/main" val="2693956494"/>
                    </a:ext>
                  </a:extLst>
                </a:gridCol>
                <a:gridCol w="3892668">
                  <a:extLst>
                    <a:ext uri="{9D8B030D-6E8A-4147-A177-3AD203B41FA5}">
                      <a16:colId xmlns:a16="http://schemas.microsoft.com/office/drawing/2014/main" val="1085142807"/>
                    </a:ext>
                  </a:extLst>
                </a:gridCol>
                <a:gridCol w="1151804">
                  <a:extLst>
                    <a:ext uri="{9D8B030D-6E8A-4147-A177-3AD203B41FA5}">
                      <a16:colId xmlns:a16="http://schemas.microsoft.com/office/drawing/2014/main" val="2380093636"/>
                    </a:ext>
                  </a:extLst>
                </a:gridCol>
              </a:tblGrid>
              <a:tr h="374951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기능설계서</a:t>
                      </a:r>
                      <a:r>
                        <a:rPr lang="en-US" altLang="ko-KR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(FHD) - </a:t>
                      </a:r>
                      <a:r>
                        <a:rPr lang="ko-KR" altLang="en-US" sz="1200" u="none" strike="noStrike" dirty="0"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메뉴구조도</a:t>
                      </a:r>
                      <a:endParaRPr lang="ko-KR" altLang="en-US" sz="1200" b="1" i="0" u="none" strike="noStrike" dirty="0"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E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기능설계서</a:t>
                      </a:r>
                      <a:r>
                        <a:rPr lang="en-US" altLang="ko-KR" sz="1100" u="none" strike="noStrike" dirty="0">
                          <a:effectLst/>
                        </a:rPr>
                        <a:t>(FHD) - </a:t>
                      </a:r>
                      <a:r>
                        <a:rPr lang="ko-KR" altLang="en-US" sz="1100" u="none" strike="noStrike" dirty="0">
                          <a:effectLst/>
                        </a:rPr>
                        <a:t>메뉴구조도</a:t>
                      </a:r>
                      <a:endParaRPr lang="ko-KR" altLang="en-US" sz="11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BE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11927"/>
                  </a:ext>
                </a:extLst>
              </a:tr>
              <a:tr h="2142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</a:t>
                      </a:r>
                      <a:r>
                        <a:rPr 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ID</a:t>
                      </a:r>
                      <a:endParaRPr 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구분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주기능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8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주메뉴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명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부기능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서브메뉴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명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기능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메뉴</a:t>
                      </a:r>
                      <a:r>
                        <a:rPr lang="en-US" altLang="ko-KR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)</a:t>
                      </a:r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설명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비고</a:t>
                      </a:r>
                      <a:endParaRPr lang="ko-KR" altLang="en-US" sz="800" b="1" i="0" u="none" strike="noStrike" dirty="0">
                        <a:effectLst/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13128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회원신고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게스트와 호스트가 해당하는 회원을 신고하는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22578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채팅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채팅입력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내용을 입력 후 실시간 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DB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에 추가하는 기능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050010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채팅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채팅출력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실시간 </a:t>
                      </a:r>
                      <a:r>
                        <a:rPr lang="en-US" altLang="ko-KR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DB</a:t>
                      </a:r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에서 내용을 출력하는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95135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주소 찾기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API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를 이용해 정확하고 일관된 주소 정보를 다룰 수 있도록 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거주지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 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숙소 위치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387369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 취소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게스트가 요청한 예약을 취소하는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615741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영수증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영수증 조회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예약한 영수증을 조회하는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327129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영수증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취소 영수증 조회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예약이 취소된 영수증을 조회하는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58850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마이페이지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개인정보 수정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사용자의 개인정보를 수정하는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784772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FHD_HG_014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호스트</a:t>
                      </a:r>
                      <a:r>
                        <a:rPr lang="en-US" altLang="ko-KR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,</a:t>
                      </a:r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마이페이지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개인정보 조회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사용가의</a:t>
                      </a:r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개인정보를 조회하는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87111"/>
                  </a:ext>
                </a:extLst>
              </a:tr>
              <a:tr h="20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FHD_AD_001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관리자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회원관리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신고회원 관리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관리자가 </a:t>
                      </a:r>
                      <a:r>
                        <a:rPr lang="ko-KR" altLang="en-US" sz="600" b="0" i="0" u="none" strike="noStrike" dirty="0" err="1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신고당한</a:t>
                      </a:r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 회원을 관리하는 기능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55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34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E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DD89E5E-D246-40FF-9D1C-D0FA92B08E4E}"/>
              </a:ext>
            </a:extLst>
          </p:cNvPr>
          <p:cNvGrpSpPr/>
          <p:nvPr/>
        </p:nvGrpSpPr>
        <p:grpSpPr>
          <a:xfrm>
            <a:off x="251520" y="329038"/>
            <a:ext cx="5112568" cy="2528462"/>
            <a:chOff x="251520" y="329038"/>
            <a:chExt cx="5112568" cy="2528462"/>
          </a:xfrm>
        </p:grpSpPr>
        <p:sp>
          <p:nvSpPr>
            <p:cNvPr id="6" name="제목 3">
              <a:extLst>
                <a:ext uri="{FF2B5EF4-FFF2-40B4-BE49-F238E27FC236}">
                  <a16:creationId xmlns:a16="http://schemas.microsoft.com/office/drawing/2014/main" id="{1FA60A10-1F98-476C-AA2A-635ACD8C311D}"/>
                </a:ext>
              </a:extLst>
            </p:cNvPr>
            <p:cNvSpPr txBox="1">
              <a:spLocks/>
            </p:cNvSpPr>
            <p:nvPr/>
          </p:nvSpPr>
          <p:spPr>
            <a:xfrm>
              <a:off x="539552" y="1921396"/>
              <a:ext cx="4824536" cy="9361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쉼</a:t>
              </a:r>
              <a:r>
                <a:rPr lang="en-US" altLang="ko-KR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,</a:t>
              </a:r>
            </a:p>
            <a:p>
              <a:pPr algn="just"/>
              <a:r>
                <a:rPr lang="en-US" altLang="ko-KR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CRUD </a:t>
              </a:r>
              <a:r>
                <a:rPr lang="ko-KR" altLang="en-US" sz="2800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테이블</a:t>
              </a:r>
            </a:p>
          </p:txBody>
        </p:sp>
        <p:pic>
          <p:nvPicPr>
            <p:cNvPr id="7" name="그림 6" descr="화살이(가) 표시된 사진&#10;&#10;자동 생성된 설명">
              <a:extLst>
                <a:ext uri="{FF2B5EF4-FFF2-40B4-BE49-F238E27FC236}">
                  <a16:creationId xmlns:a16="http://schemas.microsoft.com/office/drawing/2014/main" id="{053E6614-70BB-4E3E-9DCB-BF72AF4E2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29038"/>
              <a:ext cx="1520350" cy="1520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100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eTlcZC8dv6qUg8uwGhFVuk2dyGOK09EyYw7znF4XrDo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heme/theme1.xml><?xml version="1.0" encoding="utf-8"?>
<a:theme xmlns:a="http://schemas.openxmlformats.org/drawingml/2006/main" name="Office 테마">
  <a:themeElements>
    <a:clrScheme name="수평선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8D7"/>
        </a:solidFill>
        <a:ln w="12700">
          <a:solidFill>
            <a:srgbClr val="0078D7"/>
          </a:solidFill>
        </a:ln>
      </a:spPr>
      <a:bodyPr wrap="none" rtlCol="0" anchor="ctr"/>
      <a:lstStyle>
        <a:defPPr>
          <a:defRPr sz="850" dirty="0">
            <a:solidFill>
              <a:srgbClr val="000000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17986</TotalTime>
  <Words>4396</Words>
  <Application>Microsoft Office PowerPoint</Application>
  <PresentationFormat>화면 슬라이드 쇼(16:10)</PresentationFormat>
  <Paragraphs>2095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BusanBada</vt:lpstr>
      <vt:lpstr>G마켓 산스 Bold</vt:lpstr>
      <vt:lpstr>G마켓 산스 Light</vt:lpstr>
      <vt:lpstr>G마켓 산스 Medium</vt:lpstr>
      <vt:lpstr>나눔고딕</vt:lpstr>
      <vt:lpstr>맑은 고딕</vt:lpstr>
      <vt:lpstr>한컴 고딕</vt:lpstr>
      <vt:lpstr>Arial</vt:lpstr>
      <vt:lpstr>Segoe UI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안수현</cp:lastModifiedBy>
  <cp:revision>1704</cp:revision>
  <cp:lastPrinted>2020-01-08T09:16:57Z</cp:lastPrinted>
  <dcterms:created xsi:type="dcterms:W3CDTF">2018-01-08T06:52:41Z</dcterms:created>
  <dcterms:modified xsi:type="dcterms:W3CDTF">2021-12-15T05:35:33Z</dcterms:modified>
</cp:coreProperties>
</file>